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6" r:id="rId2"/>
    <p:sldId id="279" r:id="rId3"/>
    <p:sldId id="259" r:id="rId4"/>
    <p:sldId id="258" r:id="rId5"/>
    <p:sldId id="264" r:id="rId6"/>
    <p:sldId id="263" r:id="rId7"/>
    <p:sldId id="260" r:id="rId8"/>
    <p:sldId id="265" r:id="rId9"/>
    <p:sldId id="261" r:id="rId10"/>
    <p:sldId id="270" r:id="rId11"/>
    <p:sldId id="262" r:id="rId12"/>
    <p:sldId id="273" r:id="rId13"/>
  </p:sldIdLst>
  <p:sldSz cx="12192000" cy="6858000"/>
  <p:notesSz cx="7104063" cy="10234613"/>
  <p:embeddedFontLst>
    <p:embeddedFont>
      <p:font typeface="汉仪粗简黑简" panose="02010600030101010101" charset="-122"/>
      <p:regular r:id="rId15"/>
    </p:embeddedFont>
    <p:embeddedFont>
      <p:font typeface="汉仪雅酷黑W" panose="02010600030101010101" charset="-122"/>
      <p:regular r:id="rId16"/>
    </p:embeddedFont>
    <p:embeddedFont>
      <p:font typeface="汉仪中简黑简" panose="02010600030101010101" charset="-122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等线" panose="02010600030101010101" pitchFamily="2" charset="-122"/>
      <p:regular r:id="rId24"/>
      <p:bold r:id="rId25"/>
    </p:embeddedFont>
    <p:embeddedFont>
      <p:font typeface="华光彩云_CNKI" panose="02000500000000000000" pitchFamily="2" charset="-122"/>
      <p:regular r:id="rId26"/>
    </p:embeddedFont>
  </p:embeddedFontLst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" y="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2023/1/3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2360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2023/1/3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5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2023/1/3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2023/1/3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2023/1/3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file:///D:\qq&#25991;&#20214;\712321467\Image\C2C\Image2\%7b75232B38-A165-1FB7-499C-2E1C792CACB5%7d.png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2023/1/3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/>
        </p:nvPicPr>
        <p:blipFill>
          <a:blip r:embed="rId12" r:link="rId13"/>
          <a:stretch>
            <a:fillRect/>
          </a:stretch>
        </p:blipFill>
        <p:spPr>
          <a:xfrm>
            <a:off x="838200" y="365127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66524-P54P5C-20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061"/>
          <a:stretch>
            <a:fillRect/>
          </a:stretch>
        </p:blipFill>
        <p:spPr>
          <a:xfrm>
            <a:off x="-98395" y="-142875"/>
            <a:ext cx="12202795" cy="6861810"/>
          </a:xfrm>
          <a:prstGeom prst="rect">
            <a:avLst/>
          </a:prstGeom>
        </p:spPr>
      </p:pic>
      <p:pic>
        <p:nvPicPr>
          <p:cNvPr id="6" name="图片 5" descr="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16" y="5522597"/>
            <a:ext cx="12203431" cy="1335405"/>
          </a:xfrm>
          <a:prstGeom prst="rect">
            <a:avLst/>
          </a:prstGeom>
        </p:spPr>
      </p:pic>
      <p:pic>
        <p:nvPicPr>
          <p:cNvPr id="7" name="图片 6" descr="12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81086" y="0"/>
            <a:ext cx="3516631" cy="5739130"/>
          </a:xfrm>
          <a:prstGeom prst="rect">
            <a:avLst/>
          </a:prstGeom>
        </p:spPr>
      </p:pic>
      <p:pic>
        <p:nvPicPr>
          <p:cNvPr id="5" name="图片 4" descr="12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5715" y="-1905"/>
            <a:ext cx="3333115" cy="5821680"/>
          </a:xfrm>
          <a:prstGeom prst="rect">
            <a:avLst/>
          </a:prstGeom>
        </p:spPr>
      </p:pic>
      <p:pic>
        <p:nvPicPr>
          <p:cNvPr id="8" name="图片 7" descr="12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20331" y="4908550"/>
            <a:ext cx="4978887" cy="1260000"/>
          </a:xfrm>
          <a:prstGeom prst="rect">
            <a:avLst/>
          </a:prstGeom>
        </p:spPr>
      </p:pic>
      <p:pic>
        <p:nvPicPr>
          <p:cNvPr id="9" name="图片 8" descr="12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8441" y="5104767"/>
            <a:ext cx="4501515" cy="1136015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3125384" y="1288739"/>
            <a:ext cx="5757719" cy="1321422"/>
            <a:chOff x="5928" y="1188"/>
            <a:chExt cx="7344" cy="1754"/>
          </a:xfrm>
        </p:grpSpPr>
        <p:grpSp>
          <p:nvGrpSpPr>
            <p:cNvPr id="28" name="组合 27"/>
            <p:cNvGrpSpPr/>
            <p:nvPr/>
          </p:nvGrpSpPr>
          <p:grpSpPr>
            <a:xfrm>
              <a:off x="5928" y="1188"/>
              <a:ext cx="7344" cy="1344"/>
              <a:chOff x="5949" y="1188"/>
              <a:chExt cx="7344" cy="1344"/>
            </a:xfrm>
          </p:grpSpPr>
          <p:grpSp>
            <p:nvGrpSpPr>
              <p:cNvPr id="27" name="组合 26"/>
              <p:cNvGrpSpPr/>
              <p:nvPr/>
            </p:nvGrpSpPr>
            <p:grpSpPr>
              <a:xfrm>
                <a:off x="5949" y="1188"/>
                <a:ext cx="1370" cy="1343"/>
                <a:chOff x="6201" y="1188"/>
                <a:chExt cx="1370" cy="1343"/>
              </a:xfrm>
            </p:grpSpPr>
            <p:sp>
              <p:nvSpPr>
                <p:cNvPr id="11" name="任意多边形 10"/>
                <p:cNvSpPr/>
                <p:nvPr/>
              </p:nvSpPr>
              <p:spPr>
                <a:xfrm>
                  <a:off x="6201" y="1188"/>
                  <a:ext cx="1370" cy="457"/>
                </a:xfrm>
                <a:custGeom>
                  <a:avLst/>
                  <a:gdLst>
                    <a:gd name="connisteX0" fmla="*/ 546735 w 546735"/>
                    <a:gd name="connsiteY0" fmla="*/ 182245 h 182245"/>
                    <a:gd name="connisteX1" fmla="*/ 74930 w 546735"/>
                    <a:gd name="connsiteY1" fmla="*/ 0 h 182245"/>
                    <a:gd name="connisteX2" fmla="*/ 0 w 546735"/>
                    <a:gd name="connsiteY2" fmla="*/ 139700 h 182245"/>
                    <a:gd name="connisteX3" fmla="*/ 546735 w 546735"/>
                    <a:gd name="connsiteY3" fmla="*/ 182245 h 182245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546735" h="182245">
                      <a:moveTo>
                        <a:pt x="546735" y="182245"/>
                      </a:moveTo>
                      <a:lnTo>
                        <a:pt x="74930" y="0"/>
                      </a:lnTo>
                      <a:lnTo>
                        <a:pt x="0" y="139700"/>
                      </a:lnTo>
                      <a:lnTo>
                        <a:pt x="546735" y="182245"/>
                      </a:lnTo>
                      <a:close/>
                    </a:path>
                  </a:pathLst>
                </a:custGeom>
                <a:solidFill>
                  <a:srgbClr val="129EA3"/>
                </a:solidFill>
                <a:ln>
                  <a:solidFill>
                    <a:srgbClr val="129EA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" name="任意多边形 11"/>
                <p:cNvSpPr/>
                <p:nvPr/>
              </p:nvSpPr>
              <p:spPr>
                <a:xfrm>
                  <a:off x="6255" y="1726"/>
                  <a:ext cx="1235" cy="376"/>
                </a:xfrm>
                <a:custGeom>
                  <a:avLst/>
                  <a:gdLst>
                    <a:gd name="connisteX0" fmla="*/ 492760 w 492760"/>
                    <a:gd name="connsiteY0" fmla="*/ 42545 h 149860"/>
                    <a:gd name="connisteX1" fmla="*/ 0 w 492760"/>
                    <a:gd name="connsiteY1" fmla="*/ 0 h 149860"/>
                    <a:gd name="connisteX2" fmla="*/ 64135 w 492760"/>
                    <a:gd name="connsiteY2" fmla="*/ 149860 h 149860"/>
                    <a:gd name="connisteX3" fmla="*/ 492760 w 492760"/>
                    <a:gd name="connsiteY3" fmla="*/ 42545 h 149860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492759" h="149860">
                      <a:moveTo>
                        <a:pt x="492760" y="42545"/>
                      </a:moveTo>
                      <a:lnTo>
                        <a:pt x="0" y="0"/>
                      </a:lnTo>
                      <a:lnTo>
                        <a:pt x="64135" y="149860"/>
                      </a:lnTo>
                      <a:lnTo>
                        <a:pt x="492760" y="42545"/>
                      </a:lnTo>
                      <a:close/>
                    </a:path>
                  </a:pathLst>
                </a:custGeom>
                <a:solidFill>
                  <a:srgbClr val="F28350"/>
                </a:solidFill>
                <a:ln>
                  <a:solidFill>
                    <a:srgbClr val="F28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" name="任意多边形 13"/>
                <p:cNvSpPr/>
                <p:nvPr/>
              </p:nvSpPr>
              <p:spPr>
                <a:xfrm>
                  <a:off x="6603" y="1995"/>
                  <a:ext cx="914" cy="537"/>
                </a:xfrm>
                <a:custGeom>
                  <a:avLst/>
                  <a:gdLst>
                    <a:gd name="connisteX0" fmla="*/ 364490 w 364490"/>
                    <a:gd name="connsiteY0" fmla="*/ 0 h 213995"/>
                    <a:gd name="connisteX1" fmla="*/ 0 w 364490"/>
                    <a:gd name="connsiteY1" fmla="*/ 171450 h 213995"/>
                    <a:gd name="connisteX2" fmla="*/ 171450 w 364490"/>
                    <a:gd name="connsiteY2" fmla="*/ 213995 h 213995"/>
                    <a:gd name="connisteX3" fmla="*/ 364490 w 364490"/>
                    <a:gd name="connsiteY3" fmla="*/ 0 h 213995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364490" h="213995">
                      <a:moveTo>
                        <a:pt x="364490" y="0"/>
                      </a:moveTo>
                      <a:lnTo>
                        <a:pt x="0" y="171450"/>
                      </a:lnTo>
                      <a:lnTo>
                        <a:pt x="171450" y="213995"/>
                      </a:lnTo>
                      <a:lnTo>
                        <a:pt x="364490" y="0"/>
                      </a:lnTo>
                      <a:close/>
                    </a:path>
                  </a:pathLst>
                </a:custGeom>
                <a:solidFill>
                  <a:srgbClr val="FCBF68"/>
                </a:solidFill>
                <a:ln>
                  <a:solidFill>
                    <a:srgbClr val="FCBF6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6" name="组合 25"/>
              <p:cNvGrpSpPr/>
              <p:nvPr/>
            </p:nvGrpSpPr>
            <p:grpSpPr>
              <a:xfrm>
                <a:off x="11951" y="1242"/>
                <a:ext cx="1343" cy="1290"/>
                <a:chOff x="11657" y="1242"/>
                <a:chExt cx="1343" cy="1290"/>
              </a:xfrm>
            </p:grpSpPr>
            <p:sp>
              <p:nvSpPr>
                <p:cNvPr id="13" name="任意多边形 12"/>
                <p:cNvSpPr/>
                <p:nvPr/>
              </p:nvSpPr>
              <p:spPr>
                <a:xfrm>
                  <a:off x="11711" y="1242"/>
                  <a:ext cx="1265" cy="403"/>
                </a:xfrm>
                <a:custGeom>
                  <a:avLst/>
                  <a:gdLst>
                    <a:gd name="connisteX0" fmla="*/ 0 w 504190"/>
                    <a:gd name="connsiteY0" fmla="*/ 160655 h 160655"/>
                    <a:gd name="connisteX1" fmla="*/ 450215 w 504190"/>
                    <a:gd name="connsiteY1" fmla="*/ 0 h 160655"/>
                    <a:gd name="connisteX2" fmla="*/ 504190 w 504190"/>
                    <a:gd name="connsiteY2" fmla="*/ 96520 h 160655"/>
                    <a:gd name="connisteX3" fmla="*/ 0 w 504190"/>
                    <a:gd name="connsiteY3" fmla="*/ 160655 h 160655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504190" h="160655">
                      <a:moveTo>
                        <a:pt x="0" y="160655"/>
                      </a:moveTo>
                      <a:lnTo>
                        <a:pt x="450215" y="0"/>
                      </a:lnTo>
                      <a:lnTo>
                        <a:pt x="504190" y="96520"/>
                      </a:lnTo>
                      <a:lnTo>
                        <a:pt x="0" y="160655"/>
                      </a:lnTo>
                      <a:close/>
                    </a:path>
                  </a:pathLst>
                </a:custGeom>
                <a:solidFill>
                  <a:srgbClr val="129EA3"/>
                </a:solidFill>
                <a:ln>
                  <a:solidFill>
                    <a:srgbClr val="129EA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" name="任意多边形 14"/>
                <p:cNvSpPr/>
                <p:nvPr/>
              </p:nvSpPr>
              <p:spPr>
                <a:xfrm>
                  <a:off x="11684" y="1726"/>
                  <a:ext cx="1317" cy="376"/>
                </a:xfrm>
                <a:custGeom>
                  <a:avLst/>
                  <a:gdLst>
                    <a:gd name="connisteX0" fmla="*/ 0 w 525145"/>
                    <a:gd name="connsiteY0" fmla="*/ 53340 h 149860"/>
                    <a:gd name="connisteX1" fmla="*/ 471805 w 525145"/>
                    <a:gd name="connsiteY1" fmla="*/ 149860 h 149860"/>
                    <a:gd name="connisteX2" fmla="*/ 525145 w 525145"/>
                    <a:gd name="connsiteY2" fmla="*/ 0 h 149860"/>
                    <a:gd name="connisteX3" fmla="*/ 0 w 525145"/>
                    <a:gd name="connsiteY3" fmla="*/ 53340 h 149860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525145" h="149860">
                      <a:moveTo>
                        <a:pt x="0" y="53340"/>
                      </a:moveTo>
                      <a:lnTo>
                        <a:pt x="471805" y="149860"/>
                      </a:lnTo>
                      <a:lnTo>
                        <a:pt x="525145" y="0"/>
                      </a:lnTo>
                      <a:lnTo>
                        <a:pt x="0" y="53340"/>
                      </a:lnTo>
                      <a:close/>
                    </a:path>
                  </a:pathLst>
                </a:custGeom>
                <a:solidFill>
                  <a:srgbClr val="F28350"/>
                </a:solidFill>
                <a:ln>
                  <a:solidFill>
                    <a:srgbClr val="F28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" name="任意多边形 15"/>
                <p:cNvSpPr/>
                <p:nvPr/>
              </p:nvSpPr>
              <p:spPr>
                <a:xfrm>
                  <a:off x="11657" y="1968"/>
                  <a:ext cx="941" cy="564"/>
                </a:xfrm>
                <a:custGeom>
                  <a:avLst/>
                  <a:gdLst>
                    <a:gd name="connisteX0" fmla="*/ 203835 w 375285"/>
                    <a:gd name="connsiteY0" fmla="*/ 224790 h 224790"/>
                    <a:gd name="connisteX1" fmla="*/ 0 w 375285"/>
                    <a:gd name="connsiteY1" fmla="*/ 0 h 224790"/>
                    <a:gd name="connisteX2" fmla="*/ 375285 w 375285"/>
                    <a:gd name="connsiteY2" fmla="*/ 171450 h 224790"/>
                    <a:gd name="connisteX3" fmla="*/ 203835 w 375285"/>
                    <a:gd name="connsiteY3" fmla="*/ 224790 h 224790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375285" h="224790">
                      <a:moveTo>
                        <a:pt x="203835" y="224790"/>
                      </a:moveTo>
                      <a:lnTo>
                        <a:pt x="0" y="0"/>
                      </a:lnTo>
                      <a:lnTo>
                        <a:pt x="375285" y="171450"/>
                      </a:lnTo>
                      <a:lnTo>
                        <a:pt x="203835" y="224790"/>
                      </a:lnTo>
                      <a:close/>
                    </a:path>
                  </a:pathLst>
                </a:custGeom>
                <a:solidFill>
                  <a:srgbClr val="FCBF68"/>
                </a:solidFill>
                <a:ln>
                  <a:solidFill>
                    <a:srgbClr val="FCBF6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18" name="文本框 17"/>
            <p:cNvSpPr txBox="1"/>
            <p:nvPr/>
          </p:nvSpPr>
          <p:spPr>
            <a:xfrm>
              <a:off x="7571" y="1349"/>
              <a:ext cx="4192" cy="1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雅酷黑W" panose="00020600040101010101" charset="-122"/>
                  <a:ea typeface="汉仪雅酷黑W" panose="00020600040101010101" charset="-122"/>
                </a:rPr>
                <a:t>美国大学生数学建模大赛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008120" y="2783840"/>
            <a:ext cx="4175760" cy="504190"/>
            <a:chOff x="6336" y="4383"/>
            <a:chExt cx="6576" cy="794"/>
          </a:xfrm>
        </p:grpSpPr>
        <p:sp>
          <p:nvSpPr>
            <p:cNvPr id="23" name="任意多边形 22"/>
            <p:cNvSpPr/>
            <p:nvPr/>
          </p:nvSpPr>
          <p:spPr>
            <a:xfrm flipH="1">
              <a:off x="6336" y="4383"/>
              <a:ext cx="6576" cy="794"/>
            </a:xfrm>
            <a:custGeom>
              <a:avLst/>
              <a:gdLst>
                <a:gd name="adj" fmla="val 36106"/>
                <a:gd name="maxAdj" fmla="*/ 100000 w ss"/>
                <a:gd name="a" fmla="pin 0 adj maxAdj"/>
                <a:gd name="x1" fmla="*/ ss a 100000"/>
                <a:gd name="x2" fmla="+- r 0 x1"/>
                <a:gd name="x3" fmla="*/ x2 1 2"/>
                <a:gd name="dx" fmla="+- x2 0 x1"/>
                <a:gd name="il" fmla="?: dx x1 l"/>
                <a:gd name="ir" fmla="?: dx x2 r"/>
              </a:gdLst>
              <a:ahLst/>
              <a:cxnLst>
                <a:cxn ang="3">
                  <a:pos x="x3" y="t"/>
                </a:cxn>
                <a:cxn ang="cd2">
                  <a:pos x="x1" y="vc"/>
                </a:cxn>
                <a:cxn ang="cd4">
                  <a:pos x="x3" y="b"/>
                </a:cxn>
                <a:cxn ang="0">
                  <a:pos x="r" y="vc"/>
                </a:cxn>
              </a:cxnLst>
              <a:rect l="l" t="t" r="r" b="b"/>
              <a:pathLst>
                <a:path w="6173" h="565">
                  <a:moveTo>
                    <a:pt x="0" y="0"/>
                  </a:moveTo>
                  <a:lnTo>
                    <a:pt x="6173" y="0"/>
                  </a:lnTo>
                  <a:lnTo>
                    <a:pt x="5969" y="283"/>
                  </a:lnTo>
                  <a:lnTo>
                    <a:pt x="6173" y="565"/>
                  </a:lnTo>
                  <a:lnTo>
                    <a:pt x="0" y="565"/>
                  </a:lnTo>
                  <a:lnTo>
                    <a:pt x="204" y="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9EA3"/>
            </a:solidFill>
            <a:ln>
              <a:solidFill>
                <a:srgbClr val="129E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6767" y="4441"/>
              <a:ext cx="5714" cy="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200" b="1" dirty="0">
                  <a:solidFill>
                    <a:schemeClr val="bg1"/>
                  </a:solidFill>
                  <a:latin typeface="汉仪粗简黑简" panose="00020600040101010101" charset="-122"/>
                  <a:ea typeface="汉仪粗简黑简" panose="00020600040101010101" charset="-122"/>
                </a:rPr>
                <a:t>美赛经验分享</a:t>
              </a:r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AF92CBDA-101A-66A6-C734-A7C84EDF41BE}"/>
              </a:ext>
            </a:extLst>
          </p:cNvPr>
          <p:cNvSpPr txBox="1"/>
          <p:nvPr/>
        </p:nvSpPr>
        <p:spPr>
          <a:xfrm>
            <a:off x="4904509" y="3678382"/>
            <a:ext cx="2452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汇报人：王建宇</a:t>
            </a:r>
            <a:endParaRPr lang="en-US" altLang="zh-CN" dirty="0"/>
          </a:p>
          <a:p>
            <a:r>
              <a:rPr lang="zh-CN" altLang="en-US" dirty="0"/>
              <a:t>汇报时间：</a:t>
            </a:r>
            <a:r>
              <a:rPr lang="en-US" altLang="zh-CN" dirty="0"/>
              <a:t>2023.1.1</a:t>
            </a:r>
            <a:endParaRPr lang="zh-CN" altLang="en-US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66524-P54P5C-20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061"/>
          <a:stretch>
            <a:fillRect/>
          </a:stretch>
        </p:blipFill>
        <p:spPr>
          <a:xfrm>
            <a:off x="-5396" y="-1905"/>
            <a:ext cx="12202795" cy="686181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52744" y="367030"/>
            <a:ext cx="11486515" cy="61239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 descr="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00" y="6219238"/>
            <a:ext cx="12204000" cy="638762"/>
          </a:xfrm>
          <a:prstGeom prst="rect">
            <a:avLst/>
          </a:prstGeom>
        </p:spPr>
      </p:pic>
      <p:pic>
        <p:nvPicPr>
          <p:cNvPr id="8" name="图片 7" descr="12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514349" y="556260"/>
            <a:ext cx="751840" cy="42799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382397" y="565787"/>
            <a:ext cx="32797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寒假如何准备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1868806" y="1673225"/>
            <a:ext cx="4933316" cy="3900170"/>
            <a:chOff x="2692" y="2635"/>
            <a:chExt cx="7769" cy="6142"/>
          </a:xfrm>
        </p:grpSpPr>
        <p:grpSp>
          <p:nvGrpSpPr>
            <p:cNvPr id="20" name="组合 19"/>
            <p:cNvGrpSpPr/>
            <p:nvPr/>
          </p:nvGrpSpPr>
          <p:grpSpPr>
            <a:xfrm>
              <a:off x="2692" y="2635"/>
              <a:ext cx="4022" cy="1577"/>
              <a:chOff x="2692" y="2635"/>
              <a:chExt cx="4022" cy="1577"/>
            </a:xfrm>
          </p:grpSpPr>
          <p:sp>
            <p:nvSpPr>
              <p:cNvPr id="10" name="文本框 9"/>
              <p:cNvSpPr txBox="1"/>
              <p:nvPr/>
            </p:nvSpPr>
            <p:spPr>
              <a:xfrm>
                <a:off x="3032" y="3066"/>
                <a:ext cx="3682" cy="6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 anchorCtr="0">
                <a:spAutoFit/>
              </a:bodyPr>
              <a:lstStyle/>
              <a:p>
                <a:pPr algn="l" fontAlgn="auto">
                  <a:lnSpc>
                    <a:spcPct val="135000"/>
                  </a:lnSpc>
                </a:pPr>
                <a:r>
                  <a:rPr lang="zh-CN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汉仪粗简黑简" panose="00020600040101010101" charset="-122"/>
                    <a:ea typeface="汉仪粗简黑简" panose="00020600040101010101" charset="-122"/>
                  </a:rPr>
                  <a:t>了解各种模型</a:t>
                </a:r>
              </a:p>
            </p:txBody>
          </p:sp>
          <p:cxnSp>
            <p:nvCxnSpPr>
              <p:cNvPr id="15" name="直接连接符 14"/>
              <p:cNvCxnSpPr/>
              <p:nvPr/>
            </p:nvCxnSpPr>
            <p:spPr>
              <a:xfrm flipH="1">
                <a:off x="2692" y="2635"/>
                <a:ext cx="0" cy="1577"/>
              </a:xfrm>
              <a:prstGeom prst="line">
                <a:avLst/>
              </a:prstGeom>
              <a:ln w="25400">
                <a:solidFill>
                  <a:srgbClr val="FF9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组合 18"/>
            <p:cNvGrpSpPr/>
            <p:nvPr/>
          </p:nvGrpSpPr>
          <p:grpSpPr>
            <a:xfrm>
              <a:off x="2692" y="5006"/>
              <a:ext cx="7769" cy="1577"/>
              <a:chOff x="2692" y="4879"/>
              <a:chExt cx="7769" cy="1577"/>
            </a:xfrm>
          </p:grpSpPr>
          <p:sp>
            <p:nvSpPr>
              <p:cNvPr id="3" name="文本框 2"/>
              <p:cNvSpPr txBox="1"/>
              <p:nvPr/>
            </p:nvSpPr>
            <p:spPr>
              <a:xfrm>
                <a:off x="3194" y="5080"/>
                <a:ext cx="7267" cy="12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 anchorCtr="0">
                <a:spAutoFit/>
              </a:bodyPr>
              <a:lstStyle/>
              <a:p>
                <a:pPr algn="l" fontAlgn="auto">
                  <a:lnSpc>
                    <a:spcPct val="135000"/>
                  </a:lnSpc>
                </a:pPr>
                <a:r>
                  <a:rPr lang="zh-CN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等线" panose="02010600030101010101" pitchFamily="2" charset="-122"/>
                    <a:ea typeface="等线" panose="02010600030101010101" pitchFamily="2" charset="-122"/>
                  </a:rPr>
                  <a:t>学会看</a:t>
                </a:r>
                <a:r>
                  <a:rPr lang="en-US" altLang="zh-CN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等线" panose="02010600030101010101" pitchFamily="2" charset="-122"/>
                    <a:ea typeface="等线" panose="02010600030101010101" pitchFamily="2" charset="-122"/>
                  </a:rPr>
                  <a:t>O</a:t>
                </a:r>
                <a:r>
                  <a:rPr lang="zh-CN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等线" panose="02010600030101010101" pitchFamily="2" charset="-122"/>
                    <a:ea typeface="等线" panose="02010600030101010101" pitchFamily="2" charset="-122"/>
                  </a:rPr>
                  <a:t>奖论文，要保证自己一个假期看一定数量的优秀论文</a:t>
                </a:r>
                <a:endParaRPr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等线" panose="02010600030101010101" pitchFamily="2" charset="-122"/>
                  <a:ea typeface="等线" panose="02010600030101010101" pitchFamily="2" charset="-122"/>
                </a:endParaRPr>
              </a:p>
            </p:txBody>
          </p:sp>
          <p:cxnSp>
            <p:nvCxnSpPr>
              <p:cNvPr id="16" name="直接连接符 15"/>
              <p:cNvCxnSpPr/>
              <p:nvPr/>
            </p:nvCxnSpPr>
            <p:spPr>
              <a:xfrm flipH="1">
                <a:off x="2692" y="4879"/>
                <a:ext cx="0" cy="1577"/>
              </a:xfrm>
              <a:prstGeom prst="line">
                <a:avLst/>
              </a:prstGeom>
              <a:ln w="25400">
                <a:solidFill>
                  <a:srgbClr val="FF9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组合 17"/>
            <p:cNvGrpSpPr/>
            <p:nvPr/>
          </p:nvGrpSpPr>
          <p:grpSpPr>
            <a:xfrm>
              <a:off x="2692" y="7200"/>
              <a:ext cx="7656" cy="1577"/>
              <a:chOff x="2692" y="7200"/>
              <a:chExt cx="7656" cy="1577"/>
            </a:xfrm>
          </p:grpSpPr>
          <p:sp>
            <p:nvSpPr>
              <p:cNvPr id="13" name="文本框 12"/>
              <p:cNvSpPr txBox="1"/>
              <p:nvPr/>
            </p:nvSpPr>
            <p:spPr>
              <a:xfrm>
                <a:off x="3081" y="7577"/>
                <a:ext cx="7267" cy="6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 anchorCtr="0">
                <a:spAutoFit/>
              </a:bodyPr>
              <a:lstStyle/>
              <a:p>
                <a:pPr algn="l" fontAlgn="auto">
                  <a:lnSpc>
                    <a:spcPct val="135000"/>
                  </a:lnSpc>
                </a:pPr>
                <a:r>
                  <a:rPr lang="zh-CN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等线" panose="02010600030101010101" pitchFamily="2" charset="-122"/>
                    <a:ea typeface="等线" panose="02010600030101010101" pitchFamily="2" charset="-122"/>
                  </a:rPr>
                  <a:t>掌握各种工具，包括写公式的、画图的</a:t>
                </a:r>
              </a:p>
            </p:txBody>
          </p:sp>
          <p:cxnSp>
            <p:nvCxnSpPr>
              <p:cNvPr id="17" name="直接连接符 16"/>
              <p:cNvCxnSpPr/>
              <p:nvPr/>
            </p:nvCxnSpPr>
            <p:spPr>
              <a:xfrm flipH="1">
                <a:off x="2692" y="7200"/>
                <a:ext cx="0" cy="1577"/>
              </a:xfrm>
              <a:prstGeom prst="line">
                <a:avLst/>
              </a:prstGeom>
              <a:ln w="25400">
                <a:solidFill>
                  <a:srgbClr val="FF9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2" name="图片 21" descr="4530322"/>
          <p:cNvPicPr>
            <a:picLocks noChangeAspect="1"/>
          </p:cNvPicPr>
          <p:nvPr/>
        </p:nvPicPr>
        <p:blipFill>
          <a:blip r:embed="rId5" cstate="email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048502" y="1673225"/>
            <a:ext cx="3279775" cy="280924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66524-P54P5C-20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061"/>
          <a:stretch>
            <a:fillRect/>
          </a:stretch>
        </p:blipFill>
        <p:spPr>
          <a:xfrm>
            <a:off x="-5396" y="-1905"/>
            <a:ext cx="12202795" cy="6861810"/>
          </a:xfrm>
          <a:prstGeom prst="rect">
            <a:avLst/>
          </a:prstGeom>
        </p:spPr>
      </p:pic>
      <p:pic>
        <p:nvPicPr>
          <p:cNvPr id="6" name="图片 5" descr="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16" y="5522597"/>
            <a:ext cx="12203431" cy="1335405"/>
          </a:xfrm>
          <a:prstGeom prst="rect">
            <a:avLst/>
          </a:prstGeom>
        </p:spPr>
      </p:pic>
      <p:pic>
        <p:nvPicPr>
          <p:cNvPr id="5" name="图片 4" descr="12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10796" y="-113665"/>
            <a:ext cx="4253231" cy="5817235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3477897" y="1058546"/>
            <a:ext cx="5235575" cy="3249930"/>
            <a:chOff x="7592" y="1667"/>
            <a:chExt cx="8245" cy="5118"/>
          </a:xfrm>
        </p:grpSpPr>
        <p:grpSp>
          <p:nvGrpSpPr>
            <p:cNvPr id="20" name="组合 19"/>
            <p:cNvGrpSpPr/>
            <p:nvPr/>
          </p:nvGrpSpPr>
          <p:grpSpPr>
            <a:xfrm>
              <a:off x="7592" y="1667"/>
              <a:ext cx="8245" cy="2822"/>
              <a:chOff x="8370" y="2111"/>
              <a:chExt cx="8245" cy="2822"/>
            </a:xfrm>
          </p:grpSpPr>
          <p:grpSp>
            <p:nvGrpSpPr>
              <p:cNvPr id="3" name="组合 2"/>
              <p:cNvGrpSpPr/>
              <p:nvPr/>
            </p:nvGrpSpPr>
            <p:grpSpPr>
              <a:xfrm>
                <a:off x="8783" y="2111"/>
                <a:ext cx="7419" cy="1382"/>
                <a:chOff x="9266" y="1023"/>
                <a:chExt cx="7419" cy="1382"/>
              </a:xfrm>
            </p:grpSpPr>
            <p:grpSp>
              <p:nvGrpSpPr>
                <p:cNvPr id="2" name="组合 1"/>
                <p:cNvGrpSpPr/>
                <p:nvPr/>
              </p:nvGrpSpPr>
              <p:grpSpPr>
                <a:xfrm>
                  <a:off x="9266" y="1063"/>
                  <a:ext cx="7419" cy="1342"/>
                  <a:chOff x="9206" y="1063"/>
                  <a:chExt cx="7419" cy="1342"/>
                </a:xfrm>
              </p:grpSpPr>
              <p:grpSp>
                <p:nvGrpSpPr>
                  <p:cNvPr id="27" name="组合 26"/>
                  <p:cNvGrpSpPr/>
                  <p:nvPr/>
                </p:nvGrpSpPr>
                <p:grpSpPr>
                  <a:xfrm>
                    <a:off x="9206" y="1063"/>
                    <a:ext cx="1370" cy="1343"/>
                    <a:chOff x="6201" y="1188"/>
                    <a:chExt cx="1370" cy="1343"/>
                  </a:xfrm>
                </p:grpSpPr>
                <p:sp>
                  <p:nvSpPr>
                    <p:cNvPr id="11" name="任意多边形 10"/>
                    <p:cNvSpPr/>
                    <p:nvPr/>
                  </p:nvSpPr>
                  <p:spPr>
                    <a:xfrm>
                      <a:off x="6201" y="1188"/>
                      <a:ext cx="1370" cy="457"/>
                    </a:xfrm>
                    <a:custGeom>
                      <a:avLst/>
                      <a:gdLst>
                        <a:gd name="connisteX0" fmla="*/ 546735 w 546735"/>
                        <a:gd name="connsiteY0" fmla="*/ 182245 h 182245"/>
                        <a:gd name="connisteX1" fmla="*/ 74930 w 546735"/>
                        <a:gd name="connsiteY1" fmla="*/ 0 h 182245"/>
                        <a:gd name="connisteX2" fmla="*/ 0 w 546735"/>
                        <a:gd name="connsiteY2" fmla="*/ 139700 h 182245"/>
                        <a:gd name="connisteX3" fmla="*/ 546735 w 546735"/>
                        <a:gd name="connsiteY3" fmla="*/ 182245 h 182245"/>
                      </a:gdLst>
                      <a:ahLst/>
                      <a:cxnLst>
                        <a:cxn ang="0">
                          <a:pos x="connisteX0" y="connsiteY0"/>
                        </a:cxn>
                        <a:cxn ang="0">
                          <a:pos x="connisteX1" y="connsiteY1"/>
                        </a:cxn>
                        <a:cxn ang="0">
                          <a:pos x="connisteX2" y="connsiteY2"/>
                        </a:cxn>
                        <a:cxn ang="0">
                          <a:pos x="connisteX3" y="connsiteY3"/>
                        </a:cxn>
                      </a:cxnLst>
                      <a:rect l="l" t="t" r="r" b="b"/>
                      <a:pathLst>
                        <a:path w="546735" h="182245">
                          <a:moveTo>
                            <a:pt x="546735" y="182245"/>
                          </a:moveTo>
                          <a:lnTo>
                            <a:pt x="74930" y="0"/>
                          </a:lnTo>
                          <a:lnTo>
                            <a:pt x="0" y="139700"/>
                          </a:lnTo>
                          <a:lnTo>
                            <a:pt x="546735" y="182245"/>
                          </a:lnTo>
                          <a:close/>
                        </a:path>
                      </a:pathLst>
                    </a:custGeom>
                    <a:solidFill>
                      <a:srgbClr val="129EA3"/>
                    </a:solidFill>
                    <a:ln>
                      <a:solidFill>
                        <a:srgbClr val="129EA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2" name="任意多边形 11"/>
                    <p:cNvSpPr/>
                    <p:nvPr/>
                  </p:nvSpPr>
                  <p:spPr>
                    <a:xfrm>
                      <a:off x="6255" y="1726"/>
                      <a:ext cx="1235" cy="376"/>
                    </a:xfrm>
                    <a:custGeom>
                      <a:avLst/>
                      <a:gdLst>
                        <a:gd name="connisteX0" fmla="*/ 492760 w 492760"/>
                        <a:gd name="connsiteY0" fmla="*/ 42545 h 149860"/>
                        <a:gd name="connisteX1" fmla="*/ 0 w 492760"/>
                        <a:gd name="connsiteY1" fmla="*/ 0 h 149860"/>
                        <a:gd name="connisteX2" fmla="*/ 64135 w 492760"/>
                        <a:gd name="connsiteY2" fmla="*/ 149860 h 149860"/>
                        <a:gd name="connisteX3" fmla="*/ 492760 w 492760"/>
                        <a:gd name="connsiteY3" fmla="*/ 42545 h 149860"/>
                      </a:gdLst>
                      <a:ahLst/>
                      <a:cxnLst>
                        <a:cxn ang="0">
                          <a:pos x="connisteX0" y="connsiteY0"/>
                        </a:cxn>
                        <a:cxn ang="0">
                          <a:pos x="connisteX1" y="connsiteY1"/>
                        </a:cxn>
                        <a:cxn ang="0">
                          <a:pos x="connisteX2" y="connsiteY2"/>
                        </a:cxn>
                        <a:cxn ang="0">
                          <a:pos x="connisteX3" y="connsiteY3"/>
                        </a:cxn>
                      </a:cxnLst>
                      <a:rect l="l" t="t" r="r" b="b"/>
                      <a:pathLst>
                        <a:path w="492759" h="149860">
                          <a:moveTo>
                            <a:pt x="492760" y="42545"/>
                          </a:moveTo>
                          <a:lnTo>
                            <a:pt x="0" y="0"/>
                          </a:lnTo>
                          <a:lnTo>
                            <a:pt x="64135" y="149860"/>
                          </a:lnTo>
                          <a:lnTo>
                            <a:pt x="492760" y="42545"/>
                          </a:lnTo>
                          <a:close/>
                        </a:path>
                      </a:pathLst>
                    </a:custGeom>
                    <a:solidFill>
                      <a:srgbClr val="F28350"/>
                    </a:solidFill>
                    <a:ln>
                      <a:solidFill>
                        <a:srgbClr val="F283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4" name="任意多边形 13"/>
                    <p:cNvSpPr/>
                    <p:nvPr/>
                  </p:nvSpPr>
                  <p:spPr>
                    <a:xfrm>
                      <a:off x="6603" y="1995"/>
                      <a:ext cx="914" cy="537"/>
                    </a:xfrm>
                    <a:custGeom>
                      <a:avLst/>
                      <a:gdLst>
                        <a:gd name="connisteX0" fmla="*/ 364490 w 364490"/>
                        <a:gd name="connsiteY0" fmla="*/ 0 h 213995"/>
                        <a:gd name="connisteX1" fmla="*/ 0 w 364490"/>
                        <a:gd name="connsiteY1" fmla="*/ 171450 h 213995"/>
                        <a:gd name="connisteX2" fmla="*/ 171450 w 364490"/>
                        <a:gd name="connsiteY2" fmla="*/ 213995 h 213995"/>
                        <a:gd name="connisteX3" fmla="*/ 364490 w 364490"/>
                        <a:gd name="connsiteY3" fmla="*/ 0 h 213995"/>
                      </a:gdLst>
                      <a:ahLst/>
                      <a:cxnLst>
                        <a:cxn ang="0">
                          <a:pos x="connisteX0" y="connsiteY0"/>
                        </a:cxn>
                        <a:cxn ang="0">
                          <a:pos x="connisteX1" y="connsiteY1"/>
                        </a:cxn>
                        <a:cxn ang="0">
                          <a:pos x="connisteX2" y="connsiteY2"/>
                        </a:cxn>
                        <a:cxn ang="0">
                          <a:pos x="connisteX3" y="connsiteY3"/>
                        </a:cxn>
                      </a:cxnLst>
                      <a:rect l="l" t="t" r="r" b="b"/>
                      <a:pathLst>
                        <a:path w="364490" h="213995">
                          <a:moveTo>
                            <a:pt x="364490" y="0"/>
                          </a:moveTo>
                          <a:lnTo>
                            <a:pt x="0" y="171450"/>
                          </a:lnTo>
                          <a:lnTo>
                            <a:pt x="171450" y="213995"/>
                          </a:lnTo>
                          <a:lnTo>
                            <a:pt x="364490" y="0"/>
                          </a:lnTo>
                          <a:close/>
                        </a:path>
                      </a:pathLst>
                    </a:custGeom>
                    <a:solidFill>
                      <a:srgbClr val="FCBF68"/>
                    </a:solidFill>
                    <a:ln>
                      <a:solidFill>
                        <a:srgbClr val="FCBF68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  <p:grpSp>
                <p:nvGrpSpPr>
                  <p:cNvPr id="26" name="组合 25"/>
                  <p:cNvGrpSpPr/>
                  <p:nvPr/>
                </p:nvGrpSpPr>
                <p:grpSpPr>
                  <a:xfrm>
                    <a:off x="15283" y="1063"/>
                    <a:ext cx="1343" cy="1290"/>
                    <a:chOff x="11657" y="1242"/>
                    <a:chExt cx="1343" cy="1290"/>
                  </a:xfrm>
                </p:grpSpPr>
                <p:sp>
                  <p:nvSpPr>
                    <p:cNvPr id="13" name="任意多边形 12"/>
                    <p:cNvSpPr/>
                    <p:nvPr/>
                  </p:nvSpPr>
                  <p:spPr>
                    <a:xfrm>
                      <a:off x="11711" y="1242"/>
                      <a:ext cx="1265" cy="403"/>
                    </a:xfrm>
                    <a:custGeom>
                      <a:avLst/>
                      <a:gdLst>
                        <a:gd name="connisteX0" fmla="*/ 0 w 504190"/>
                        <a:gd name="connsiteY0" fmla="*/ 160655 h 160655"/>
                        <a:gd name="connisteX1" fmla="*/ 450215 w 504190"/>
                        <a:gd name="connsiteY1" fmla="*/ 0 h 160655"/>
                        <a:gd name="connisteX2" fmla="*/ 504190 w 504190"/>
                        <a:gd name="connsiteY2" fmla="*/ 96520 h 160655"/>
                        <a:gd name="connisteX3" fmla="*/ 0 w 504190"/>
                        <a:gd name="connsiteY3" fmla="*/ 160655 h 160655"/>
                      </a:gdLst>
                      <a:ahLst/>
                      <a:cxnLst>
                        <a:cxn ang="0">
                          <a:pos x="connisteX0" y="connsiteY0"/>
                        </a:cxn>
                        <a:cxn ang="0">
                          <a:pos x="connisteX1" y="connsiteY1"/>
                        </a:cxn>
                        <a:cxn ang="0">
                          <a:pos x="connisteX2" y="connsiteY2"/>
                        </a:cxn>
                        <a:cxn ang="0">
                          <a:pos x="connisteX3" y="connsiteY3"/>
                        </a:cxn>
                      </a:cxnLst>
                      <a:rect l="l" t="t" r="r" b="b"/>
                      <a:pathLst>
                        <a:path w="504190" h="160655">
                          <a:moveTo>
                            <a:pt x="0" y="160655"/>
                          </a:moveTo>
                          <a:lnTo>
                            <a:pt x="450215" y="0"/>
                          </a:lnTo>
                          <a:lnTo>
                            <a:pt x="504190" y="96520"/>
                          </a:lnTo>
                          <a:lnTo>
                            <a:pt x="0" y="160655"/>
                          </a:lnTo>
                          <a:close/>
                        </a:path>
                      </a:pathLst>
                    </a:custGeom>
                    <a:solidFill>
                      <a:srgbClr val="129EA3"/>
                    </a:solidFill>
                    <a:ln>
                      <a:solidFill>
                        <a:srgbClr val="129EA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5" name="任意多边形 14"/>
                    <p:cNvSpPr/>
                    <p:nvPr/>
                  </p:nvSpPr>
                  <p:spPr>
                    <a:xfrm>
                      <a:off x="11684" y="1726"/>
                      <a:ext cx="1317" cy="376"/>
                    </a:xfrm>
                    <a:custGeom>
                      <a:avLst/>
                      <a:gdLst>
                        <a:gd name="connisteX0" fmla="*/ 0 w 525145"/>
                        <a:gd name="connsiteY0" fmla="*/ 53340 h 149860"/>
                        <a:gd name="connisteX1" fmla="*/ 471805 w 525145"/>
                        <a:gd name="connsiteY1" fmla="*/ 149860 h 149860"/>
                        <a:gd name="connisteX2" fmla="*/ 525145 w 525145"/>
                        <a:gd name="connsiteY2" fmla="*/ 0 h 149860"/>
                        <a:gd name="connisteX3" fmla="*/ 0 w 525145"/>
                        <a:gd name="connsiteY3" fmla="*/ 53340 h 149860"/>
                      </a:gdLst>
                      <a:ahLst/>
                      <a:cxnLst>
                        <a:cxn ang="0">
                          <a:pos x="connisteX0" y="connsiteY0"/>
                        </a:cxn>
                        <a:cxn ang="0">
                          <a:pos x="connisteX1" y="connsiteY1"/>
                        </a:cxn>
                        <a:cxn ang="0">
                          <a:pos x="connisteX2" y="connsiteY2"/>
                        </a:cxn>
                        <a:cxn ang="0">
                          <a:pos x="connisteX3" y="connsiteY3"/>
                        </a:cxn>
                      </a:cxnLst>
                      <a:rect l="l" t="t" r="r" b="b"/>
                      <a:pathLst>
                        <a:path w="525145" h="149860">
                          <a:moveTo>
                            <a:pt x="0" y="53340"/>
                          </a:moveTo>
                          <a:lnTo>
                            <a:pt x="471805" y="149860"/>
                          </a:lnTo>
                          <a:lnTo>
                            <a:pt x="525145" y="0"/>
                          </a:lnTo>
                          <a:lnTo>
                            <a:pt x="0" y="53340"/>
                          </a:lnTo>
                          <a:close/>
                        </a:path>
                      </a:pathLst>
                    </a:custGeom>
                    <a:solidFill>
                      <a:srgbClr val="F28350"/>
                    </a:solidFill>
                    <a:ln>
                      <a:solidFill>
                        <a:srgbClr val="F283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6" name="任意多边形 15"/>
                    <p:cNvSpPr/>
                    <p:nvPr/>
                  </p:nvSpPr>
                  <p:spPr>
                    <a:xfrm>
                      <a:off x="11657" y="1968"/>
                      <a:ext cx="941" cy="564"/>
                    </a:xfrm>
                    <a:custGeom>
                      <a:avLst/>
                      <a:gdLst>
                        <a:gd name="connisteX0" fmla="*/ 203835 w 375285"/>
                        <a:gd name="connsiteY0" fmla="*/ 224790 h 224790"/>
                        <a:gd name="connisteX1" fmla="*/ 0 w 375285"/>
                        <a:gd name="connsiteY1" fmla="*/ 0 h 224790"/>
                        <a:gd name="connisteX2" fmla="*/ 375285 w 375285"/>
                        <a:gd name="connsiteY2" fmla="*/ 171450 h 224790"/>
                        <a:gd name="connisteX3" fmla="*/ 203835 w 375285"/>
                        <a:gd name="connsiteY3" fmla="*/ 224790 h 224790"/>
                      </a:gdLst>
                      <a:ahLst/>
                      <a:cxnLst>
                        <a:cxn ang="0">
                          <a:pos x="connisteX0" y="connsiteY0"/>
                        </a:cxn>
                        <a:cxn ang="0">
                          <a:pos x="connisteX1" y="connsiteY1"/>
                        </a:cxn>
                        <a:cxn ang="0">
                          <a:pos x="connisteX2" y="connsiteY2"/>
                        </a:cxn>
                        <a:cxn ang="0">
                          <a:pos x="connisteX3" y="connsiteY3"/>
                        </a:cxn>
                      </a:cxnLst>
                      <a:rect l="l" t="t" r="r" b="b"/>
                      <a:pathLst>
                        <a:path w="375285" h="224790">
                          <a:moveTo>
                            <a:pt x="203835" y="224790"/>
                          </a:moveTo>
                          <a:lnTo>
                            <a:pt x="0" y="0"/>
                          </a:lnTo>
                          <a:lnTo>
                            <a:pt x="375285" y="171450"/>
                          </a:lnTo>
                          <a:lnTo>
                            <a:pt x="203835" y="224790"/>
                          </a:lnTo>
                          <a:close/>
                        </a:path>
                      </a:pathLst>
                    </a:custGeom>
                    <a:solidFill>
                      <a:srgbClr val="FCBF68"/>
                    </a:solidFill>
                    <a:ln>
                      <a:solidFill>
                        <a:srgbClr val="FCBF68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</p:grpSp>
            <p:sp>
              <p:nvSpPr>
                <p:cNvPr id="18" name="文本框 17"/>
                <p:cNvSpPr txBox="1"/>
                <p:nvPr/>
              </p:nvSpPr>
              <p:spPr>
                <a:xfrm>
                  <a:off x="10862" y="1023"/>
                  <a:ext cx="4227" cy="12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/>
                  <a:r>
                    <a:rPr lang="zh-CN" altLang="en-US" sz="44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汉仪雅酷黑W" panose="00020600040101010101" charset="-122"/>
                      <a:ea typeface="汉仪雅酷黑W" panose="00020600040101010101" charset="-122"/>
                    </a:rPr>
                    <a:t>第四部分</a:t>
                  </a:r>
                </a:p>
              </p:txBody>
            </p:sp>
          </p:grpSp>
          <p:sp>
            <p:nvSpPr>
              <p:cNvPr id="7" name="文本框 6"/>
              <p:cNvSpPr txBox="1"/>
              <p:nvPr/>
            </p:nvSpPr>
            <p:spPr>
              <a:xfrm>
                <a:off x="8370" y="3818"/>
                <a:ext cx="8245" cy="1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4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</a:rPr>
                  <a:t>一些小经验的分享</a:t>
                </a: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9731" y="5961"/>
              <a:ext cx="3968" cy="824"/>
              <a:chOff x="6336" y="4369"/>
              <a:chExt cx="6637" cy="824"/>
            </a:xfrm>
          </p:grpSpPr>
          <p:sp>
            <p:nvSpPr>
              <p:cNvPr id="24" name="任意多边形 23"/>
              <p:cNvSpPr/>
              <p:nvPr/>
            </p:nvSpPr>
            <p:spPr>
              <a:xfrm flipH="1">
                <a:off x="6336" y="4383"/>
                <a:ext cx="6637" cy="794"/>
              </a:xfrm>
              <a:custGeom>
                <a:avLst/>
                <a:gdLst>
                  <a:gd name="adj" fmla="val 36106"/>
                  <a:gd name="maxAdj" fmla="*/ 100000 w ss"/>
                  <a:gd name="a" fmla="pin 0 adj maxAdj"/>
                  <a:gd name="x1" fmla="*/ ss a 100000"/>
                  <a:gd name="x2" fmla="+- r 0 x1"/>
                  <a:gd name="x3" fmla="*/ x2 1 2"/>
                  <a:gd name="dx" fmla="+- x2 0 x1"/>
                  <a:gd name="il" fmla="?: dx x1 l"/>
                  <a:gd name="ir" fmla="?: dx x2 r"/>
                </a:gdLst>
                <a:ahLst/>
                <a:cxnLst>
                  <a:cxn ang="3">
                    <a:pos x="x3" y="t"/>
                  </a:cxn>
                  <a:cxn ang="cd2">
                    <a:pos x="x1" y="vc"/>
                  </a:cxn>
                  <a:cxn ang="cd4">
                    <a:pos x="x3" y="b"/>
                  </a:cxn>
                  <a:cxn ang="0">
                    <a:pos x="r" y="vc"/>
                  </a:cxn>
                </a:cxnLst>
                <a:rect l="l" t="t" r="r" b="b"/>
                <a:pathLst>
                  <a:path w="6173" h="565">
                    <a:moveTo>
                      <a:pt x="0" y="0"/>
                    </a:moveTo>
                    <a:lnTo>
                      <a:pt x="6173" y="0"/>
                    </a:lnTo>
                    <a:lnTo>
                      <a:pt x="5969" y="283"/>
                    </a:lnTo>
                    <a:lnTo>
                      <a:pt x="6173" y="565"/>
                    </a:lnTo>
                    <a:lnTo>
                      <a:pt x="0" y="565"/>
                    </a:lnTo>
                    <a:lnTo>
                      <a:pt x="204" y="2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9EA3"/>
              </a:solidFill>
              <a:ln>
                <a:solidFill>
                  <a:srgbClr val="129EA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7410" y="4369"/>
                <a:ext cx="4489" cy="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2800" b="1">
                    <a:solidFill>
                      <a:schemeClr val="bg1"/>
                    </a:solidFill>
                    <a:latin typeface="汉仪粗简黑简" panose="00020600040101010101" charset="-122"/>
                    <a:ea typeface="汉仪粗简黑简" panose="00020600040101010101" charset="-122"/>
                  </a:rPr>
                  <a:t>PART-04</a:t>
                </a:r>
              </a:p>
            </p:txBody>
          </p:sp>
        </p:grpSp>
      </p:grpSp>
      <p:pic>
        <p:nvPicPr>
          <p:cNvPr id="32" name="图片 31" descr="12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38770" y="-113665"/>
            <a:ext cx="4253231" cy="5817235"/>
          </a:xfrm>
          <a:prstGeom prst="rect">
            <a:avLst/>
          </a:prstGeom>
        </p:spPr>
      </p:pic>
      <p:pic>
        <p:nvPicPr>
          <p:cNvPr id="33" name="图片 32" descr="12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20331" y="5261610"/>
            <a:ext cx="4344035" cy="906780"/>
          </a:xfrm>
          <a:prstGeom prst="rect">
            <a:avLst/>
          </a:prstGeom>
        </p:spPr>
      </p:pic>
      <p:pic>
        <p:nvPicPr>
          <p:cNvPr id="34" name="图片 33" descr="12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8441" y="5104767"/>
            <a:ext cx="4501515" cy="113601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66524-P54P5C-20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061"/>
          <a:stretch>
            <a:fillRect/>
          </a:stretch>
        </p:blipFill>
        <p:spPr>
          <a:xfrm>
            <a:off x="-5396" y="-1905"/>
            <a:ext cx="12202795" cy="686181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52742" y="177800"/>
            <a:ext cx="11486515" cy="61239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 descr="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00" y="6219238"/>
            <a:ext cx="12204000" cy="638762"/>
          </a:xfrm>
          <a:prstGeom prst="rect">
            <a:avLst/>
          </a:prstGeom>
        </p:spPr>
      </p:pic>
      <p:pic>
        <p:nvPicPr>
          <p:cNvPr id="8" name="图片 7" descr="12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514349" y="556260"/>
            <a:ext cx="751840" cy="42799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382397" y="565787"/>
            <a:ext cx="3279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一些小经验的分享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526541" y="1437641"/>
            <a:ext cx="9395144" cy="4109085"/>
            <a:chOff x="2378" y="2264"/>
            <a:chExt cx="14796" cy="6471"/>
          </a:xfrm>
        </p:grpSpPr>
        <p:pic>
          <p:nvPicPr>
            <p:cNvPr id="2" name="图片 1" descr="/Users/weiqingqing/Desktop/6333793.png6333793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78" y="2834"/>
              <a:ext cx="6350" cy="5901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/>
          </p:nvSpPr>
          <p:spPr>
            <a:xfrm>
              <a:off x="9574" y="2264"/>
              <a:ext cx="7600" cy="2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fontAlgn="auto">
                <a:lnSpc>
                  <a:spcPct val="150000"/>
                </a:lnSpc>
                <a:buClr>
                  <a:srgbClr val="FF9080"/>
                </a:buClr>
                <a:buFont typeface="Wingdings" panose="05000000000000000000" charset="0"/>
                <a:buChar char=""/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中简黑简" panose="00020600040101010101" charset="-122"/>
                  <a:ea typeface="汉仪中简黑简" panose="00020600040101010101" charset="-122"/>
                </a:rPr>
                <a:t>心态很重要！</a:t>
              </a:r>
            </a:p>
            <a:p>
              <a:pPr marL="285750" indent="-285750" fontAlgn="auto">
                <a:lnSpc>
                  <a:spcPct val="150000"/>
                </a:lnSpc>
                <a:buClr>
                  <a:srgbClr val="FF9080"/>
                </a:buClr>
                <a:buFont typeface="Wingdings" panose="05000000000000000000" charset="0"/>
                <a:buChar char=""/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中简黑简" panose="00020600040101010101" charset="-122"/>
                  <a:ea typeface="汉仪中简黑简" panose="00020600040101010101" charset="-122"/>
                </a:rPr>
                <a:t>找到一个适合队伍的良好的节奏</a:t>
              </a:r>
            </a:p>
            <a:p>
              <a:pPr marL="285750" indent="-285750" fontAlgn="auto">
                <a:lnSpc>
                  <a:spcPct val="150000"/>
                </a:lnSpc>
                <a:buClr>
                  <a:srgbClr val="FF9080"/>
                </a:buClr>
                <a:buFont typeface="Wingdings" panose="05000000000000000000" charset="0"/>
                <a:buChar char=""/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中简黑简" panose="00020600040101010101" charset="-122"/>
                  <a:ea typeface="汉仪中简黑简" panose="00020600040101010101" charset="-122"/>
                </a:rPr>
                <a:t>先用中文写，然后借助机器翻译，但是机翻以后一定要自己重新改一遍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汉仪中简黑简" panose="00020600040101010101" charset="-122"/>
                <a:ea typeface="汉仪中简黑简" panose="00020600040101010101" charset="-122"/>
              </a:endParaRPr>
            </a:p>
            <a:p>
              <a:pPr marL="285750" indent="-285750" fontAlgn="auto">
                <a:lnSpc>
                  <a:spcPct val="150000"/>
                </a:lnSpc>
                <a:buClr>
                  <a:srgbClr val="FF9080"/>
                </a:buClr>
                <a:buFont typeface="Wingdings" panose="05000000000000000000" charset="0"/>
                <a:buChar char=""/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中简黑简" panose="00020600040101010101" charset="-122"/>
                  <a:ea typeface="汉仪中简黑简" panose="00020600040101010101" charset="-122"/>
                </a:rPr>
                <a:t>不要轻易否定自己</a:t>
              </a: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8A2930F3-D139-BA01-6C0F-EA0DCE47AD55}"/>
              </a:ext>
            </a:extLst>
          </p:cNvPr>
          <p:cNvSpPr txBox="1"/>
          <p:nvPr/>
        </p:nvSpPr>
        <p:spPr>
          <a:xfrm>
            <a:off x="6095847" y="4314548"/>
            <a:ext cx="4825838" cy="705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lnSpc>
                <a:spcPct val="150000"/>
              </a:lnSpc>
              <a:buClr>
                <a:srgbClr val="FF9080"/>
              </a:buClr>
              <a:buFont typeface="Wingdings" panose="05000000000000000000" charset="0"/>
              <a:buChar char=""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QQ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：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1733027678</a:t>
            </a:r>
          </a:p>
          <a:p>
            <a:pPr marL="285750" indent="-285750" fontAlgn="auto">
              <a:lnSpc>
                <a:spcPct val="150000"/>
              </a:lnSpc>
              <a:buClr>
                <a:srgbClr val="FF9080"/>
              </a:buClr>
              <a:buFont typeface="Wingdings" panose="05000000000000000000" charset="0"/>
              <a:buChar char=""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微信：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wjy20100627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66524-P54P5C-20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061"/>
          <a:stretch>
            <a:fillRect/>
          </a:stretch>
        </p:blipFill>
        <p:spPr>
          <a:xfrm>
            <a:off x="-5396" y="-1905"/>
            <a:ext cx="12202795" cy="6861810"/>
          </a:xfrm>
          <a:prstGeom prst="rect">
            <a:avLst/>
          </a:prstGeom>
        </p:spPr>
      </p:pic>
      <p:pic>
        <p:nvPicPr>
          <p:cNvPr id="6" name="图片 5" descr="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16" y="5522597"/>
            <a:ext cx="12203431" cy="1335405"/>
          </a:xfrm>
          <a:prstGeom prst="rect">
            <a:avLst/>
          </a:prstGeom>
        </p:spPr>
      </p:pic>
      <p:pic>
        <p:nvPicPr>
          <p:cNvPr id="5" name="图片 4" descr="12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19686" y="-85725"/>
            <a:ext cx="3223895" cy="5818505"/>
          </a:xfrm>
          <a:prstGeom prst="rect">
            <a:avLst/>
          </a:prstGeom>
        </p:spPr>
      </p:pic>
      <p:pic>
        <p:nvPicPr>
          <p:cNvPr id="8" name="图片 7" descr="12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651510" y="5328920"/>
            <a:ext cx="3963671" cy="905510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2702793" y="638565"/>
            <a:ext cx="6848878" cy="1415579"/>
            <a:chOff x="9872" y="935"/>
            <a:chExt cx="6605" cy="3054"/>
          </a:xfrm>
        </p:grpSpPr>
        <p:grpSp>
          <p:nvGrpSpPr>
            <p:cNvPr id="10" name="组合 9"/>
            <p:cNvGrpSpPr/>
            <p:nvPr/>
          </p:nvGrpSpPr>
          <p:grpSpPr>
            <a:xfrm>
              <a:off x="9872" y="1063"/>
              <a:ext cx="6605" cy="1342"/>
              <a:chOff x="9885" y="1071"/>
              <a:chExt cx="6605" cy="1342"/>
            </a:xfrm>
          </p:grpSpPr>
          <p:grpSp>
            <p:nvGrpSpPr>
              <p:cNvPr id="27" name="组合 26"/>
              <p:cNvGrpSpPr/>
              <p:nvPr/>
            </p:nvGrpSpPr>
            <p:grpSpPr>
              <a:xfrm>
                <a:off x="9885" y="1071"/>
                <a:ext cx="1370" cy="1343"/>
                <a:chOff x="6201" y="1188"/>
                <a:chExt cx="1370" cy="1343"/>
              </a:xfrm>
            </p:grpSpPr>
            <p:sp>
              <p:nvSpPr>
                <p:cNvPr id="11" name="任意多边形 10"/>
                <p:cNvSpPr/>
                <p:nvPr/>
              </p:nvSpPr>
              <p:spPr>
                <a:xfrm>
                  <a:off x="6201" y="1188"/>
                  <a:ext cx="1370" cy="457"/>
                </a:xfrm>
                <a:custGeom>
                  <a:avLst/>
                  <a:gdLst>
                    <a:gd name="connisteX0" fmla="*/ 546735 w 546735"/>
                    <a:gd name="connsiteY0" fmla="*/ 182245 h 182245"/>
                    <a:gd name="connisteX1" fmla="*/ 74930 w 546735"/>
                    <a:gd name="connsiteY1" fmla="*/ 0 h 182245"/>
                    <a:gd name="connisteX2" fmla="*/ 0 w 546735"/>
                    <a:gd name="connsiteY2" fmla="*/ 139700 h 182245"/>
                    <a:gd name="connisteX3" fmla="*/ 546735 w 546735"/>
                    <a:gd name="connsiteY3" fmla="*/ 182245 h 182245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546735" h="182245">
                      <a:moveTo>
                        <a:pt x="546735" y="182245"/>
                      </a:moveTo>
                      <a:lnTo>
                        <a:pt x="74930" y="0"/>
                      </a:lnTo>
                      <a:lnTo>
                        <a:pt x="0" y="139700"/>
                      </a:lnTo>
                      <a:lnTo>
                        <a:pt x="546735" y="182245"/>
                      </a:lnTo>
                      <a:close/>
                    </a:path>
                  </a:pathLst>
                </a:custGeom>
                <a:solidFill>
                  <a:srgbClr val="129EA3"/>
                </a:solidFill>
                <a:ln>
                  <a:solidFill>
                    <a:srgbClr val="129EA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" name="任意多边形 11"/>
                <p:cNvSpPr/>
                <p:nvPr/>
              </p:nvSpPr>
              <p:spPr>
                <a:xfrm>
                  <a:off x="6255" y="1726"/>
                  <a:ext cx="1235" cy="376"/>
                </a:xfrm>
                <a:custGeom>
                  <a:avLst/>
                  <a:gdLst>
                    <a:gd name="connisteX0" fmla="*/ 492760 w 492760"/>
                    <a:gd name="connsiteY0" fmla="*/ 42545 h 149860"/>
                    <a:gd name="connisteX1" fmla="*/ 0 w 492760"/>
                    <a:gd name="connsiteY1" fmla="*/ 0 h 149860"/>
                    <a:gd name="connisteX2" fmla="*/ 64135 w 492760"/>
                    <a:gd name="connsiteY2" fmla="*/ 149860 h 149860"/>
                    <a:gd name="connisteX3" fmla="*/ 492760 w 492760"/>
                    <a:gd name="connsiteY3" fmla="*/ 42545 h 149860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492759" h="149860">
                      <a:moveTo>
                        <a:pt x="492760" y="42545"/>
                      </a:moveTo>
                      <a:lnTo>
                        <a:pt x="0" y="0"/>
                      </a:lnTo>
                      <a:lnTo>
                        <a:pt x="64135" y="149860"/>
                      </a:lnTo>
                      <a:lnTo>
                        <a:pt x="492760" y="42545"/>
                      </a:lnTo>
                      <a:close/>
                    </a:path>
                  </a:pathLst>
                </a:custGeom>
                <a:solidFill>
                  <a:srgbClr val="F28350"/>
                </a:solidFill>
                <a:ln>
                  <a:solidFill>
                    <a:srgbClr val="F28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" name="任意多边形 13"/>
                <p:cNvSpPr/>
                <p:nvPr/>
              </p:nvSpPr>
              <p:spPr>
                <a:xfrm>
                  <a:off x="6603" y="1995"/>
                  <a:ext cx="914" cy="537"/>
                </a:xfrm>
                <a:custGeom>
                  <a:avLst/>
                  <a:gdLst>
                    <a:gd name="connisteX0" fmla="*/ 364490 w 364490"/>
                    <a:gd name="connsiteY0" fmla="*/ 0 h 213995"/>
                    <a:gd name="connisteX1" fmla="*/ 0 w 364490"/>
                    <a:gd name="connsiteY1" fmla="*/ 171450 h 213995"/>
                    <a:gd name="connisteX2" fmla="*/ 171450 w 364490"/>
                    <a:gd name="connsiteY2" fmla="*/ 213995 h 213995"/>
                    <a:gd name="connisteX3" fmla="*/ 364490 w 364490"/>
                    <a:gd name="connsiteY3" fmla="*/ 0 h 213995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364490" h="213995">
                      <a:moveTo>
                        <a:pt x="364490" y="0"/>
                      </a:moveTo>
                      <a:lnTo>
                        <a:pt x="0" y="171450"/>
                      </a:lnTo>
                      <a:lnTo>
                        <a:pt x="171450" y="213995"/>
                      </a:lnTo>
                      <a:lnTo>
                        <a:pt x="364490" y="0"/>
                      </a:lnTo>
                      <a:close/>
                    </a:path>
                  </a:pathLst>
                </a:custGeom>
                <a:solidFill>
                  <a:srgbClr val="FCBF68"/>
                </a:solidFill>
                <a:ln>
                  <a:solidFill>
                    <a:srgbClr val="FCBF6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6" name="组合 25"/>
              <p:cNvGrpSpPr/>
              <p:nvPr/>
            </p:nvGrpSpPr>
            <p:grpSpPr>
              <a:xfrm>
                <a:off x="15148" y="1071"/>
                <a:ext cx="1343" cy="1290"/>
                <a:chOff x="11657" y="1242"/>
                <a:chExt cx="1343" cy="1290"/>
              </a:xfrm>
            </p:grpSpPr>
            <p:sp>
              <p:nvSpPr>
                <p:cNvPr id="13" name="任意多边形 12"/>
                <p:cNvSpPr/>
                <p:nvPr/>
              </p:nvSpPr>
              <p:spPr>
                <a:xfrm>
                  <a:off x="11711" y="1242"/>
                  <a:ext cx="1265" cy="403"/>
                </a:xfrm>
                <a:custGeom>
                  <a:avLst/>
                  <a:gdLst>
                    <a:gd name="connisteX0" fmla="*/ 0 w 504190"/>
                    <a:gd name="connsiteY0" fmla="*/ 160655 h 160655"/>
                    <a:gd name="connisteX1" fmla="*/ 450215 w 504190"/>
                    <a:gd name="connsiteY1" fmla="*/ 0 h 160655"/>
                    <a:gd name="connisteX2" fmla="*/ 504190 w 504190"/>
                    <a:gd name="connsiteY2" fmla="*/ 96520 h 160655"/>
                    <a:gd name="connisteX3" fmla="*/ 0 w 504190"/>
                    <a:gd name="connsiteY3" fmla="*/ 160655 h 160655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504190" h="160655">
                      <a:moveTo>
                        <a:pt x="0" y="160655"/>
                      </a:moveTo>
                      <a:lnTo>
                        <a:pt x="450215" y="0"/>
                      </a:lnTo>
                      <a:lnTo>
                        <a:pt x="504190" y="96520"/>
                      </a:lnTo>
                      <a:lnTo>
                        <a:pt x="0" y="160655"/>
                      </a:lnTo>
                      <a:close/>
                    </a:path>
                  </a:pathLst>
                </a:custGeom>
                <a:solidFill>
                  <a:srgbClr val="129EA3"/>
                </a:solidFill>
                <a:ln>
                  <a:solidFill>
                    <a:srgbClr val="129EA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" name="任意多边形 14"/>
                <p:cNvSpPr/>
                <p:nvPr/>
              </p:nvSpPr>
              <p:spPr>
                <a:xfrm>
                  <a:off x="11684" y="1726"/>
                  <a:ext cx="1317" cy="376"/>
                </a:xfrm>
                <a:custGeom>
                  <a:avLst/>
                  <a:gdLst>
                    <a:gd name="connisteX0" fmla="*/ 0 w 525145"/>
                    <a:gd name="connsiteY0" fmla="*/ 53340 h 149860"/>
                    <a:gd name="connisteX1" fmla="*/ 471805 w 525145"/>
                    <a:gd name="connsiteY1" fmla="*/ 149860 h 149860"/>
                    <a:gd name="connisteX2" fmla="*/ 525145 w 525145"/>
                    <a:gd name="connsiteY2" fmla="*/ 0 h 149860"/>
                    <a:gd name="connisteX3" fmla="*/ 0 w 525145"/>
                    <a:gd name="connsiteY3" fmla="*/ 53340 h 149860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525145" h="149860">
                      <a:moveTo>
                        <a:pt x="0" y="53340"/>
                      </a:moveTo>
                      <a:lnTo>
                        <a:pt x="471805" y="149860"/>
                      </a:lnTo>
                      <a:lnTo>
                        <a:pt x="525145" y="0"/>
                      </a:lnTo>
                      <a:lnTo>
                        <a:pt x="0" y="53340"/>
                      </a:lnTo>
                      <a:close/>
                    </a:path>
                  </a:pathLst>
                </a:custGeom>
                <a:solidFill>
                  <a:srgbClr val="F28350"/>
                </a:solidFill>
                <a:ln>
                  <a:solidFill>
                    <a:srgbClr val="F28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" name="任意多边形 15"/>
                <p:cNvSpPr/>
                <p:nvPr/>
              </p:nvSpPr>
              <p:spPr>
                <a:xfrm>
                  <a:off x="11657" y="1968"/>
                  <a:ext cx="941" cy="564"/>
                </a:xfrm>
                <a:custGeom>
                  <a:avLst/>
                  <a:gdLst>
                    <a:gd name="connisteX0" fmla="*/ 203835 w 375285"/>
                    <a:gd name="connsiteY0" fmla="*/ 224790 h 224790"/>
                    <a:gd name="connisteX1" fmla="*/ 0 w 375285"/>
                    <a:gd name="connsiteY1" fmla="*/ 0 h 224790"/>
                    <a:gd name="connisteX2" fmla="*/ 375285 w 375285"/>
                    <a:gd name="connsiteY2" fmla="*/ 171450 h 224790"/>
                    <a:gd name="connisteX3" fmla="*/ 203835 w 375285"/>
                    <a:gd name="connsiteY3" fmla="*/ 224790 h 224790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375285" h="224790">
                      <a:moveTo>
                        <a:pt x="203835" y="224790"/>
                      </a:moveTo>
                      <a:lnTo>
                        <a:pt x="0" y="0"/>
                      </a:lnTo>
                      <a:lnTo>
                        <a:pt x="375285" y="171450"/>
                      </a:lnTo>
                      <a:lnTo>
                        <a:pt x="203835" y="224790"/>
                      </a:lnTo>
                      <a:close/>
                    </a:path>
                  </a:pathLst>
                </a:custGeom>
                <a:solidFill>
                  <a:srgbClr val="FCBF68"/>
                </a:solidFill>
                <a:ln>
                  <a:solidFill>
                    <a:srgbClr val="FCBF6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18" name="文本框 17"/>
            <p:cNvSpPr txBox="1"/>
            <p:nvPr/>
          </p:nvSpPr>
          <p:spPr>
            <a:xfrm>
              <a:off x="11528" y="935"/>
              <a:ext cx="3293" cy="3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6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雅酷黑W" panose="00020600040101010101" charset="-122"/>
                  <a:ea typeface="汉仪雅酷黑W" panose="00020600040101010101" charset="-122"/>
                </a:rPr>
                <a:t>自我介绍</a:t>
              </a:r>
            </a:p>
          </p:txBody>
        </p:sp>
      </p:grpSp>
      <p:pic>
        <p:nvPicPr>
          <p:cNvPr id="7" name="图片 6" descr="12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68106" y="-85725"/>
            <a:ext cx="3223895" cy="5818505"/>
          </a:xfrm>
          <a:prstGeom prst="rect">
            <a:avLst/>
          </a:prstGeom>
        </p:spPr>
      </p:pic>
      <p:pic>
        <p:nvPicPr>
          <p:cNvPr id="9" name="图片 8" descr="12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7364731" y="5130800"/>
            <a:ext cx="4373880" cy="110363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64D63D18-B251-9A23-EAAB-DBA3A8225EDC}"/>
              </a:ext>
            </a:extLst>
          </p:cNvPr>
          <p:cNvSpPr txBox="1"/>
          <p:nvPr/>
        </p:nvSpPr>
        <p:spPr>
          <a:xfrm>
            <a:off x="2702793" y="1847562"/>
            <a:ext cx="74104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电气</a:t>
            </a:r>
            <a:r>
              <a:rPr lang="en-US" altLang="zh-CN" dirty="0"/>
              <a:t>005</a:t>
            </a:r>
            <a:r>
              <a:rPr lang="zh-CN" altLang="en-US" dirty="0"/>
              <a:t>班学生，电气工程及其自动化系，</a:t>
            </a:r>
            <a:r>
              <a:rPr lang="en-US" altLang="zh-CN" dirty="0"/>
              <a:t>18/339</a:t>
            </a:r>
          </a:p>
          <a:p>
            <a:endParaRPr lang="en-US" altLang="zh-CN" dirty="0"/>
          </a:p>
          <a:p>
            <a:r>
              <a:rPr lang="zh-CN" altLang="en-US" dirty="0"/>
              <a:t>担任论文位</a:t>
            </a:r>
            <a:r>
              <a:rPr lang="en-US" altLang="zh-CN" dirty="0"/>
              <a:t>+</a:t>
            </a:r>
            <a:r>
              <a:rPr lang="zh-CN" altLang="en-US" dirty="0"/>
              <a:t>队长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获奖经历：美赛</a:t>
            </a:r>
            <a:r>
              <a:rPr lang="en-US" altLang="zh-CN" dirty="0"/>
              <a:t>M</a:t>
            </a:r>
            <a:r>
              <a:rPr lang="zh-CN" altLang="en-US" dirty="0"/>
              <a:t>奖、国赛省一、华数杯国二（都是大二期间所得）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擅长：</a:t>
            </a:r>
            <a:r>
              <a:rPr lang="en-US" altLang="zh-CN" dirty="0"/>
              <a:t>word</a:t>
            </a:r>
            <a:r>
              <a:rPr lang="zh-CN" altLang="en-US" dirty="0"/>
              <a:t>（</a:t>
            </a:r>
            <a:r>
              <a:rPr lang="zh-CN" altLang="en-US" b="1" dirty="0"/>
              <a:t>不擅长</a:t>
            </a:r>
            <a:r>
              <a:rPr lang="en-US" altLang="zh-CN" b="1" dirty="0"/>
              <a:t>LATEX</a:t>
            </a:r>
            <a:r>
              <a:rPr lang="zh-CN" altLang="en-US" dirty="0"/>
              <a:t>）、</a:t>
            </a:r>
            <a:r>
              <a:rPr lang="en-US" altLang="zh-CN" dirty="0" err="1"/>
              <a:t>matlab</a:t>
            </a:r>
            <a:r>
              <a:rPr lang="zh-CN" altLang="en-US" dirty="0"/>
              <a:t>、</a:t>
            </a:r>
            <a:r>
              <a:rPr lang="en-US" altLang="zh-CN" dirty="0"/>
              <a:t>excel</a:t>
            </a:r>
            <a:r>
              <a:rPr lang="zh-CN" altLang="en-US" dirty="0"/>
              <a:t>、</a:t>
            </a:r>
            <a:r>
              <a:rPr lang="en-US" altLang="zh-CN" dirty="0" err="1"/>
              <a:t>Axmath</a:t>
            </a:r>
            <a:r>
              <a:rPr lang="en-US" altLang="zh-CN" dirty="0"/>
              <a:t> </a:t>
            </a:r>
            <a:r>
              <a:rPr lang="zh-CN" altLang="en-US" dirty="0"/>
              <a:t>、</a:t>
            </a:r>
            <a:r>
              <a:rPr lang="en-US" altLang="zh-CN" dirty="0" err="1"/>
              <a:t>Axglyph</a:t>
            </a:r>
            <a:r>
              <a:rPr lang="zh-CN" altLang="en-US" dirty="0"/>
              <a:t>、</a:t>
            </a:r>
            <a:r>
              <a:rPr lang="en-US" altLang="zh-CN"/>
              <a:t>ppt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5404871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66524-P54P5C-20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061"/>
          <a:stretch>
            <a:fillRect/>
          </a:stretch>
        </p:blipFill>
        <p:spPr>
          <a:xfrm>
            <a:off x="-5396" y="-1905"/>
            <a:ext cx="12202795" cy="6861810"/>
          </a:xfrm>
          <a:prstGeom prst="rect">
            <a:avLst/>
          </a:prstGeom>
        </p:spPr>
      </p:pic>
      <p:pic>
        <p:nvPicPr>
          <p:cNvPr id="6" name="图片 5" descr="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16" y="5522597"/>
            <a:ext cx="12203431" cy="1335405"/>
          </a:xfrm>
          <a:prstGeom prst="rect">
            <a:avLst/>
          </a:prstGeom>
        </p:spPr>
      </p:pic>
      <p:pic>
        <p:nvPicPr>
          <p:cNvPr id="5" name="图片 4" descr="12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19686" y="-85725"/>
            <a:ext cx="3223895" cy="5818505"/>
          </a:xfrm>
          <a:prstGeom prst="rect">
            <a:avLst/>
          </a:prstGeom>
        </p:spPr>
      </p:pic>
      <p:pic>
        <p:nvPicPr>
          <p:cNvPr id="8" name="图片 7" descr="12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651510" y="5328920"/>
            <a:ext cx="3963671" cy="905510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3999231" y="677545"/>
            <a:ext cx="4194175" cy="1015365"/>
            <a:chOff x="9872" y="935"/>
            <a:chExt cx="6605" cy="1599"/>
          </a:xfrm>
        </p:grpSpPr>
        <p:grpSp>
          <p:nvGrpSpPr>
            <p:cNvPr id="10" name="组合 9"/>
            <p:cNvGrpSpPr/>
            <p:nvPr/>
          </p:nvGrpSpPr>
          <p:grpSpPr>
            <a:xfrm>
              <a:off x="9872" y="1063"/>
              <a:ext cx="6605" cy="1342"/>
              <a:chOff x="9885" y="1071"/>
              <a:chExt cx="6605" cy="1342"/>
            </a:xfrm>
          </p:grpSpPr>
          <p:grpSp>
            <p:nvGrpSpPr>
              <p:cNvPr id="27" name="组合 26"/>
              <p:cNvGrpSpPr/>
              <p:nvPr/>
            </p:nvGrpSpPr>
            <p:grpSpPr>
              <a:xfrm>
                <a:off x="9885" y="1071"/>
                <a:ext cx="1370" cy="1343"/>
                <a:chOff x="6201" y="1188"/>
                <a:chExt cx="1370" cy="1343"/>
              </a:xfrm>
            </p:grpSpPr>
            <p:sp>
              <p:nvSpPr>
                <p:cNvPr id="11" name="任意多边形 10"/>
                <p:cNvSpPr/>
                <p:nvPr/>
              </p:nvSpPr>
              <p:spPr>
                <a:xfrm>
                  <a:off x="6201" y="1188"/>
                  <a:ext cx="1370" cy="457"/>
                </a:xfrm>
                <a:custGeom>
                  <a:avLst/>
                  <a:gdLst>
                    <a:gd name="connisteX0" fmla="*/ 546735 w 546735"/>
                    <a:gd name="connsiteY0" fmla="*/ 182245 h 182245"/>
                    <a:gd name="connisteX1" fmla="*/ 74930 w 546735"/>
                    <a:gd name="connsiteY1" fmla="*/ 0 h 182245"/>
                    <a:gd name="connisteX2" fmla="*/ 0 w 546735"/>
                    <a:gd name="connsiteY2" fmla="*/ 139700 h 182245"/>
                    <a:gd name="connisteX3" fmla="*/ 546735 w 546735"/>
                    <a:gd name="connsiteY3" fmla="*/ 182245 h 182245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546735" h="182245">
                      <a:moveTo>
                        <a:pt x="546735" y="182245"/>
                      </a:moveTo>
                      <a:lnTo>
                        <a:pt x="74930" y="0"/>
                      </a:lnTo>
                      <a:lnTo>
                        <a:pt x="0" y="139700"/>
                      </a:lnTo>
                      <a:lnTo>
                        <a:pt x="546735" y="182245"/>
                      </a:lnTo>
                      <a:close/>
                    </a:path>
                  </a:pathLst>
                </a:custGeom>
                <a:solidFill>
                  <a:srgbClr val="129EA3"/>
                </a:solidFill>
                <a:ln>
                  <a:solidFill>
                    <a:srgbClr val="129EA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" name="任意多边形 11"/>
                <p:cNvSpPr/>
                <p:nvPr/>
              </p:nvSpPr>
              <p:spPr>
                <a:xfrm>
                  <a:off x="6255" y="1726"/>
                  <a:ext cx="1235" cy="376"/>
                </a:xfrm>
                <a:custGeom>
                  <a:avLst/>
                  <a:gdLst>
                    <a:gd name="connisteX0" fmla="*/ 492760 w 492760"/>
                    <a:gd name="connsiteY0" fmla="*/ 42545 h 149860"/>
                    <a:gd name="connisteX1" fmla="*/ 0 w 492760"/>
                    <a:gd name="connsiteY1" fmla="*/ 0 h 149860"/>
                    <a:gd name="connisteX2" fmla="*/ 64135 w 492760"/>
                    <a:gd name="connsiteY2" fmla="*/ 149860 h 149860"/>
                    <a:gd name="connisteX3" fmla="*/ 492760 w 492760"/>
                    <a:gd name="connsiteY3" fmla="*/ 42545 h 149860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492759" h="149860">
                      <a:moveTo>
                        <a:pt x="492760" y="42545"/>
                      </a:moveTo>
                      <a:lnTo>
                        <a:pt x="0" y="0"/>
                      </a:lnTo>
                      <a:lnTo>
                        <a:pt x="64135" y="149860"/>
                      </a:lnTo>
                      <a:lnTo>
                        <a:pt x="492760" y="42545"/>
                      </a:lnTo>
                      <a:close/>
                    </a:path>
                  </a:pathLst>
                </a:custGeom>
                <a:solidFill>
                  <a:srgbClr val="F28350"/>
                </a:solidFill>
                <a:ln>
                  <a:solidFill>
                    <a:srgbClr val="F28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" name="任意多边形 13"/>
                <p:cNvSpPr/>
                <p:nvPr/>
              </p:nvSpPr>
              <p:spPr>
                <a:xfrm>
                  <a:off x="6603" y="1995"/>
                  <a:ext cx="914" cy="537"/>
                </a:xfrm>
                <a:custGeom>
                  <a:avLst/>
                  <a:gdLst>
                    <a:gd name="connisteX0" fmla="*/ 364490 w 364490"/>
                    <a:gd name="connsiteY0" fmla="*/ 0 h 213995"/>
                    <a:gd name="connisteX1" fmla="*/ 0 w 364490"/>
                    <a:gd name="connsiteY1" fmla="*/ 171450 h 213995"/>
                    <a:gd name="connisteX2" fmla="*/ 171450 w 364490"/>
                    <a:gd name="connsiteY2" fmla="*/ 213995 h 213995"/>
                    <a:gd name="connisteX3" fmla="*/ 364490 w 364490"/>
                    <a:gd name="connsiteY3" fmla="*/ 0 h 213995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364490" h="213995">
                      <a:moveTo>
                        <a:pt x="364490" y="0"/>
                      </a:moveTo>
                      <a:lnTo>
                        <a:pt x="0" y="171450"/>
                      </a:lnTo>
                      <a:lnTo>
                        <a:pt x="171450" y="213995"/>
                      </a:lnTo>
                      <a:lnTo>
                        <a:pt x="364490" y="0"/>
                      </a:lnTo>
                      <a:close/>
                    </a:path>
                  </a:pathLst>
                </a:custGeom>
                <a:solidFill>
                  <a:srgbClr val="FCBF68"/>
                </a:solidFill>
                <a:ln>
                  <a:solidFill>
                    <a:srgbClr val="FCBF6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6" name="组合 25"/>
              <p:cNvGrpSpPr/>
              <p:nvPr/>
            </p:nvGrpSpPr>
            <p:grpSpPr>
              <a:xfrm>
                <a:off x="15148" y="1071"/>
                <a:ext cx="1343" cy="1290"/>
                <a:chOff x="11657" y="1242"/>
                <a:chExt cx="1343" cy="1290"/>
              </a:xfrm>
            </p:grpSpPr>
            <p:sp>
              <p:nvSpPr>
                <p:cNvPr id="13" name="任意多边形 12"/>
                <p:cNvSpPr/>
                <p:nvPr/>
              </p:nvSpPr>
              <p:spPr>
                <a:xfrm>
                  <a:off x="11711" y="1242"/>
                  <a:ext cx="1265" cy="403"/>
                </a:xfrm>
                <a:custGeom>
                  <a:avLst/>
                  <a:gdLst>
                    <a:gd name="connisteX0" fmla="*/ 0 w 504190"/>
                    <a:gd name="connsiteY0" fmla="*/ 160655 h 160655"/>
                    <a:gd name="connisteX1" fmla="*/ 450215 w 504190"/>
                    <a:gd name="connsiteY1" fmla="*/ 0 h 160655"/>
                    <a:gd name="connisteX2" fmla="*/ 504190 w 504190"/>
                    <a:gd name="connsiteY2" fmla="*/ 96520 h 160655"/>
                    <a:gd name="connisteX3" fmla="*/ 0 w 504190"/>
                    <a:gd name="connsiteY3" fmla="*/ 160655 h 160655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504190" h="160655">
                      <a:moveTo>
                        <a:pt x="0" y="160655"/>
                      </a:moveTo>
                      <a:lnTo>
                        <a:pt x="450215" y="0"/>
                      </a:lnTo>
                      <a:lnTo>
                        <a:pt x="504190" y="96520"/>
                      </a:lnTo>
                      <a:lnTo>
                        <a:pt x="0" y="160655"/>
                      </a:lnTo>
                      <a:close/>
                    </a:path>
                  </a:pathLst>
                </a:custGeom>
                <a:solidFill>
                  <a:srgbClr val="129EA3"/>
                </a:solidFill>
                <a:ln>
                  <a:solidFill>
                    <a:srgbClr val="129EA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" name="任意多边形 14"/>
                <p:cNvSpPr/>
                <p:nvPr/>
              </p:nvSpPr>
              <p:spPr>
                <a:xfrm>
                  <a:off x="11684" y="1726"/>
                  <a:ext cx="1317" cy="376"/>
                </a:xfrm>
                <a:custGeom>
                  <a:avLst/>
                  <a:gdLst>
                    <a:gd name="connisteX0" fmla="*/ 0 w 525145"/>
                    <a:gd name="connsiteY0" fmla="*/ 53340 h 149860"/>
                    <a:gd name="connisteX1" fmla="*/ 471805 w 525145"/>
                    <a:gd name="connsiteY1" fmla="*/ 149860 h 149860"/>
                    <a:gd name="connisteX2" fmla="*/ 525145 w 525145"/>
                    <a:gd name="connsiteY2" fmla="*/ 0 h 149860"/>
                    <a:gd name="connisteX3" fmla="*/ 0 w 525145"/>
                    <a:gd name="connsiteY3" fmla="*/ 53340 h 149860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525145" h="149860">
                      <a:moveTo>
                        <a:pt x="0" y="53340"/>
                      </a:moveTo>
                      <a:lnTo>
                        <a:pt x="471805" y="149860"/>
                      </a:lnTo>
                      <a:lnTo>
                        <a:pt x="525145" y="0"/>
                      </a:lnTo>
                      <a:lnTo>
                        <a:pt x="0" y="53340"/>
                      </a:lnTo>
                      <a:close/>
                    </a:path>
                  </a:pathLst>
                </a:custGeom>
                <a:solidFill>
                  <a:srgbClr val="F28350"/>
                </a:solidFill>
                <a:ln>
                  <a:solidFill>
                    <a:srgbClr val="F28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" name="任意多边形 15"/>
                <p:cNvSpPr/>
                <p:nvPr/>
              </p:nvSpPr>
              <p:spPr>
                <a:xfrm>
                  <a:off x="11657" y="1968"/>
                  <a:ext cx="941" cy="564"/>
                </a:xfrm>
                <a:custGeom>
                  <a:avLst/>
                  <a:gdLst>
                    <a:gd name="connisteX0" fmla="*/ 203835 w 375285"/>
                    <a:gd name="connsiteY0" fmla="*/ 224790 h 224790"/>
                    <a:gd name="connisteX1" fmla="*/ 0 w 375285"/>
                    <a:gd name="connsiteY1" fmla="*/ 0 h 224790"/>
                    <a:gd name="connisteX2" fmla="*/ 375285 w 375285"/>
                    <a:gd name="connsiteY2" fmla="*/ 171450 h 224790"/>
                    <a:gd name="connisteX3" fmla="*/ 203835 w 375285"/>
                    <a:gd name="connsiteY3" fmla="*/ 224790 h 224790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375285" h="224790">
                      <a:moveTo>
                        <a:pt x="203835" y="224790"/>
                      </a:moveTo>
                      <a:lnTo>
                        <a:pt x="0" y="0"/>
                      </a:lnTo>
                      <a:lnTo>
                        <a:pt x="375285" y="171450"/>
                      </a:lnTo>
                      <a:lnTo>
                        <a:pt x="203835" y="224790"/>
                      </a:lnTo>
                      <a:close/>
                    </a:path>
                  </a:pathLst>
                </a:custGeom>
                <a:solidFill>
                  <a:srgbClr val="FCBF68"/>
                </a:solidFill>
                <a:ln>
                  <a:solidFill>
                    <a:srgbClr val="FCBF6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18" name="文本框 17"/>
            <p:cNvSpPr txBox="1"/>
            <p:nvPr/>
          </p:nvSpPr>
          <p:spPr>
            <a:xfrm>
              <a:off x="11528" y="935"/>
              <a:ext cx="3293" cy="1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6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雅酷黑W" panose="00020600040101010101" charset="-122"/>
                  <a:ea typeface="汉仪雅酷黑W" panose="00020600040101010101" charset="-122"/>
                </a:rPr>
                <a:t>目录</a:t>
              </a:r>
            </a:p>
          </p:txBody>
        </p:sp>
      </p:grpSp>
      <p:pic>
        <p:nvPicPr>
          <p:cNvPr id="7" name="图片 6" descr="12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68106" y="-85725"/>
            <a:ext cx="3223895" cy="5818505"/>
          </a:xfrm>
          <a:prstGeom prst="rect">
            <a:avLst/>
          </a:prstGeom>
        </p:spPr>
      </p:pic>
      <p:grpSp>
        <p:nvGrpSpPr>
          <p:cNvPr id="79" name="组合 78"/>
          <p:cNvGrpSpPr/>
          <p:nvPr/>
        </p:nvGrpSpPr>
        <p:grpSpPr>
          <a:xfrm>
            <a:off x="2304415" y="2197734"/>
            <a:ext cx="7639685" cy="907744"/>
            <a:chOff x="3629" y="3461"/>
            <a:chExt cx="11943" cy="1568"/>
          </a:xfrm>
        </p:grpSpPr>
        <p:grpSp>
          <p:nvGrpSpPr>
            <p:cNvPr id="43" name="组合 42"/>
            <p:cNvGrpSpPr/>
            <p:nvPr/>
          </p:nvGrpSpPr>
          <p:grpSpPr>
            <a:xfrm>
              <a:off x="3629" y="3461"/>
              <a:ext cx="5799" cy="964"/>
              <a:chOff x="4159" y="3087"/>
              <a:chExt cx="5799" cy="964"/>
            </a:xfrm>
          </p:grpSpPr>
          <p:grpSp>
            <p:nvGrpSpPr>
              <p:cNvPr id="22" name="组合 21"/>
              <p:cNvGrpSpPr/>
              <p:nvPr/>
            </p:nvGrpSpPr>
            <p:grpSpPr>
              <a:xfrm>
                <a:off x="4159" y="3087"/>
                <a:ext cx="963" cy="964"/>
                <a:chOff x="6725" y="2972"/>
                <a:chExt cx="748" cy="749"/>
              </a:xfrm>
            </p:grpSpPr>
            <p:sp>
              <p:nvSpPr>
                <p:cNvPr id="19" name="椭圆 18"/>
                <p:cNvSpPr/>
                <p:nvPr/>
              </p:nvSpPr>
              <p:spPr>
                <a:xfrm>
                  <a:off x="6725" y="2972"/>
                  <a:ext cx="748" cy="749"/>
                </a:xfrm>
                <a:prstGeom prst="ellipse">
                  <a:avLst/>
                </a:prstGeom>
                <a:solidFill>
                  <a:srgbClr val="129EA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21" name="文本框 20"/>
                <p:cNvSpPr txBox="1"/>
                <p:nvPr/>
              </p:nvSpPr>
              <p:spPr>
                <a:xfrm>
                  <a:off x="6781" y="3103"/>
                  <a:ext cx="637" cy="4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000" b="1">
                      <a:solidFill>
                        <a:schemeClr val="bg1"/>
                      </a:solidFill>
                      <a:latin typeface="汉仪粗简黑简" panose="00020600040101010101" charset="-122"/>
                      <a:ea typeface="汉仪粗简黑简" panose="00020600040101010101" charset="-122"/>
                    </a:rPr>
                    <a:t>01</a:t>
                  </a:r>
                </a:p>
              </p:txBody>
            </p:sp>
          </p:grpSp>
          <p:sp>
            <p:nvSpPr>
              <p:cNvPr id="23" name="文本框 22"/>
              <p:cNvSpPr txBox="1"/>
              <p:nvPr/>
            </p:nvSpPr>
            <p:spPr>
              <a:xfrm>
                <a:off x="5150" y="3178"/>
                <a:ext cx="4808" cy="7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lnSpc>
                    <a:spcPct val="110000"/>
                  </a:lnSpc>
                </a:pPr>
                <a:r>
                  <a:rPr lang="en-US" altLang="zh-CN" sz="2400" dirty="0">
                    <a:latin typeface="+mj-ea"/>
                    <a:ea typeface="+mj-ea"/>
                  </a:rPr>
                  <a:t>Word</a:t>
                </a:r>
                <a:r>
                  <a:rPr lang="zh-CN" altLang="en-US" sz="2400" dirty="0">
                    <a:latin typeface="+mj-ea"/>
                    <a:ea typeface="+mj-ea"/>
                  </a:rPr>
                  <a:t>和</a:t>
                </a:r>
                <a:r>
                  <a:rPr lang="en-US" altLang="zh-CN" sz="2400" dirty="0">
                    <a:latin typeface="+mj-ea"/>
                    <a:ea typeface="+mj-ea"/>
                  </a:rPr>
                  <a:t>Latex</a:t>
                </a:r>
                <a:r>
                  <a:rPr lang="zh-CN" altLang="en-US" sz="2400" dirty="0">
                    <a:latin typeface="+mj-ea"/>
                    <a:ea typeface="+mj-ea"/>
                  </a:rPr>
                  <a:t>的选择</a:t>
                </a:r>
              </a:p>
            </p:txBody>
          </p:sp>
        </p:grpSp>
        <p:grpSp>
          <p:nvGrpSpPr>
            <p:cNvPr id="44" name="组合 43"/>
            <p:cNvGrpSpPr/>
            <p:nvPr/>
          </p:nvGrpSpPr>
          <p:grpSpPr>
            <a:xfrm>
              <a:off x="9773" y="3461"/>
              <a:ext cx="5799" cy="1568"/>
              <a:chOff x="4159" y="3087"/>
              <a:chExt cx="5799" cy="1568"/>
            </a:xfrm>
          </p:grpSpPr>
          <p:grpSp>
            <p:nvGrpSpPr>
              <p:cNvPr id="45" name="组合 44"/>
              <p:cNvGrpSpPr/>
              <p:nvPr/>
            </p:nvGrpSpPr>
            <p:grpSpPr>
              <a:xfrm>
                <a:off x="4159" y="3087"/>
                <a:ext cx="963" cy="964"/>
                <a:chOff x="6725" y="2972"/>
                <a:chExt cx="748" cy="749"/>
              </a:xfrm>
            </p:grpSpPr>
            <p:sp>
              <p:nvSpPr>
                <p:cNvPr id="46" name="椭圆 45"/>
                <p:cNvSpPr/>
                <p:nvPr/>
              </p:nvSpPr>
              <p:spPr>
                <a:xfrm>
                  <a:off x="6725" y="2972"/>
                  <a:ext cx="748" cy="749"/>
                </a:xfrm>
                <a:prstGeom prst="ellipse">
                  <a:avLst/>
                </a:prstGeom>
                <a:solidFill>
                  <a:srgbClr val="129EA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47" name="文本框 46"/>
                <p:cNvSpPr txBox="1"/>
                <p:nvPr/>
              </p:nvSpPr>
              <p:spPr>
                <a:xfrm>
                  <a:off x="6781" y="3103"/>
                  <a:ext cx="637" cy="4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000" b="1">
                      <a:solidFill>
                        <a:schemeClr val="bg1"/>
                      </a:solidFill>
                      <a:latin typeface="汉仪粗简黑简" panose="00020600040101010101" charset="-122"/>
                      <a:ea typeface="汉仪粗简黑简" panose="00020600040101010101" charset="-122"/>
                    </a:rPr>
                    <a:t>02</a:t>
                  </a:r>
                </a:p>
              </p:txBody>
            </p:sp>
          </p:grpSp>
          <p:sp>
            <p:nvSpPr>
              <p:cNvPr id="48" name="文本框 47"/>
              <p:cNvSpPr txBox="1"/>
              <p:nvPr/>
            </p:nvSpPr>
            <p:spPr>
              <a:xfrm>
                <a:off x="5150" y="3178"/>
                <a:ext cx="4808" cy="1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lnSpc>
                    <a:spcPct val="110000"/>
                  </a:lnSpc>
                </a:pPr>
                <a:r>
                  <a:rPr lang="zh-CN" alt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比赛过程中我们要做什么</a:t>
                </a:r>
              </a:p>
            </p:txBody>
          </p:sp>
        </p:grpSp>
      </p:grpSp>
      <p:grpSp>
        <p:nvGrpSpPr>
          <p:cNvPr id="80" name="组合 79"/>
          <p:cNvGrpSpPr/>
          <p:nvPr/>
        </p:nvGrpSpPr>
        <p:grpSpPr>
          <a:xfrm>
            <a:off x="3055620" y="3458211"/>
            <a:ext cx="6080760" cy="612140"/>
            <a:chOff x="4790" y="5446"/>
            <a:chExt cx="9576" cy="964"/>
          </a:xfrm>
        </p:grpSpPr>
        <p:grpSp>
          <p:nvGrpSpPr>
            <p:cNvPr id="65" name="组合 64"/>
            <p:cNvGrpSpPr/>
            <p:nvPr/>
          </p:nvGrpSpPr>
          <p:grpSpPr>
            <a:xfrm>
              <a:off x="4790" y="5446"/>
              <a:ext cx="4676" cy="964"/>
              <a:chOff x="4159" y="3087"/>
              <a:chExt cx="4676" cy="964"/>
            </a:xfrm>
          </p:grpSpPr>
          <p:grpSp>
            <p:nvGrpSpPr>
              <p:cNvPr id="66" name="组合 65"/>
              <p:cNvGrpSpPr/>
              <p:nvPr/>
            </p:nvGrpSpPr>
            <p:grpSpPr>
              <a:xfrm>
                <a:off x="4159" y="3087"/>
                <a:ext cx="963" cy="964"/>
                <a:chOff x="6725" y="2972"/>
                <a:chExt cx="748" cy="749"/>
              </a:xfrm>
            </p:grpSpPr>
            <p:sp>
              <p:nvSpPr>
                <p:cNvPr id="69" name="椭圆 68"/>
                <p:cNvSpPr/>
                <p:nvPr/>
              </p:nvSpPr>
              <p:spPr>
                <a:xfrm>
                  <a:off x="6725" y="2972"/>
                  <a:ext cx="748" cy="749"/>
                </a:xfrm>
                <a:prstGeom prst="ellipse">
                  <a:avLst/>
                </a:prstGeom>
                <a:solidFill>
                  <a:srgbClr val="129EA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70" name="文本框 69"/>
                <p:cNvSpPr txBox="1"/>
                <p:nvPr/>
              </p:nvSpPr>
              <p:spPr>
                <a:xfrm>
                  <a:off x="6781" y="3103"/>
                  <a:ext cx="637" cy="4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000" b="1">
                      <a:solidFill>
                        <a:schemeClr val="bg1"/>
                      </a:solidFill>
                      <a:latin typeface="汉仪粗简黑简" panose="00020600040101010101" charset="-122"/>
                      <a:ea typeface="汉仪粗简黑简" panose="00020600040101010101" charset="-122"/>
                    </a:rPr>
                    <a:t>03</a:t>
                  </a:r>
                </a:p>
              </p:txBody>
            </p:sp>
          </p:grpSp>
          <p:sp>
            <p:nvSpPr>
              <p:cNvPr id="71" name="文本框 70"/>
              <p:cNvSpPr txBox="1"/>
              <p:nvPr/>
            </p:nvSpPr>
            <p:spPr>
              <a:xfrm>
                <a:off x="5150" y="3178"/>
                <a:ext cx="3685" cy="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lnSpc>
                    <a:spcPct val="110000"/>
                  </a:lnSpc>
                </a:pPr>
                <a:r>
                  <a:rPr lang="zh-CN" alt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汉仪粗简黑简" panose="00020600040101010101" charset="-122"/>
                    <a:ea typeface="汉仪粗简黑简" panose="00020600040101010101" charset="-122"/>
                  </a:rPr>
                  <a:t>寒假</a:t>
                </a:r>
                <a:r>
                  <a:rPr lang="zh-CN" alt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如何</a:t>
                </a:r>
                <a:r>
                  <a:rPr lang="zh-CN" alt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汉仪粗简黑简" panose="00020600040101010101" charset="-122"/>
                    <a:ea typeface="汉仪粗简黑简" panose="00020600040101010101" charset="-122"/>
                  </a:rPr>
                  <a:t>准备</a:t>
                </a:r>
              </a:p>
            </p:txBody>
          </p:sp>
        </p:grpSp>
        <p:grpSp>
          <p:nvGrpSpPr>
            <p:cNvPr id="72" name="组合 71"/>
            <p:cNvGrpSpPr/>
            <p:nvPr/>
          </p:nvGrpSpPr>
          <p:grpSpPr>
            <a:xfrm>
              <a:off x="9834" y="5446"/>
              <a:ext cx="4532" cy="964"/>
              <a:chOff x="4159" y="3087"/>
              <a:chExt cx="4532" cy="964"/>
            </a:xfrm>
          </p:grpSpPr>
          <p:grpSp>
            <p:nvGrpSpPr>
              <p:cNvPr id="73" name="组合 72"/>
              <p:cNvGrpSpPr/>
              <p:nvPr/>
            </p:nvGrpSpPr>
            <p:grpSpPr>
              <a:xfrm>
                <a:off x="4159" y="3087"/>
                <a:ext cx="963" cy="964"/>
                <a:chOff x="6725" y="2972"/>
                <a:chExt cx="748" cy="749"/>
              </a:xfrm>
            </p:grpSpPr>
            <p:sp>
              <p:nvSpPr>
                <p:cNvPr id="74" name="椭圆 73"/>
                <p:cNvSpPr/>
                <p:nvPr/>
              </p:nvSpPr>
              <p:spPr>
                <a:xfrm>
                  <a:off x="6725" y="2972"/>
                  <a:ext cx="748" cy="749"/>
                </a:xfrm>
                <a:prstGeom prst="ellipse">
                  <a:avLst/>
                </a:prstGeom>
                <a:solidFill>
                  <a:srgbClr val="129EA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75" name="文本框 74"/>
                <p:cNvSpPr txBox="1"/>
                <p:nvPr/>
              </p:nvSpPr>
              <p:spPr>
                <a:xfrm>
                  <a:off x="6781" y="3103"/>
                  <a:ext cx="637" cy="4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000" b="1">
                      <a:solidFill>
                        <a:schemeClr val="bg1"/>
                      </a:solidFill>
                      <a:latin typeface="汉仪粗简黑简" panose="00020600040101010101" charset="-122"/>
                      <a:ea typeface="汉仪粗简黑简" panose="00020600040101010101" charset="-122"/>
                    </a:rPr>
                    <a:t>04</a:t>
                  </a:r>
                </a:p>
              </p:txBody>
            </p:sp>
          </p:grpSp>
          <p:sp>
            <p:nvSpPr>
              <p:cNvPr id="76" name="文本框 75"/>
              <p:cNvSpPr txBox="1"/>
              <p:nvPr/>
            </p:nvSpPr>
            <p:spPr>
              <a:xfrm>
                <a:off x="5150" y="3178"/>
                <a:ext cx="3541" cy="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lnSpc>
                    <a:spcPct val="110000"/>
                  </a:lnSpc>
                </a:pPr>
                <a:r>
                  <a:rPr lang="zh-CN" alt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一</a:t>
                </a:r>
                <a:r>
                  <a:rPr lang="zh-CN" alt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汉仪粗简黑简" panose="00020600040101010101" charset="-122"/>
                    <a:ea typeface="汉仪粗简黑简" panose="00020600040101010101" charset="-122"/>
                  </a:rPr>
                  <a:t>些小经验</a:t>
                </a:r>
              </a:p>
            </p:txBody>
          </p:sp>
        </p:grpSp>
      </p:grpSp>
      <p:pic>
        <p:nvPicPr>
          <p:cNvPr id="9" name="图片 8" descr="12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7364731" y="5130800"/>
            <a:ext cx="4373880" cy="110363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66524-P54P5C-20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061"/>
          <a:stretch>
            <a:fillRect/>
          </a:stretch>
        </p:blipFill>
        <p:spPr>
          <a:xfrm>
            <a:off x="-5396" y="-1905"/>
            <a:ext cx="12202795" cy="6861810"/>
          </a:xfrm>
          <a:prstGeom prst="rect">
            <a:avLst/>
          </a:prstGeom>
        </p:spPr>
      </p:pic>
      <p:pic>
        <p:nvPicPr>
          <p:cNvPr id="6" name="图片 5" descr="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16" y="5522597"/>
            <a:ext cx="12203431" cy="1335405"/>
          </a:xfrm>
          <a:prstGeom prst="rect">
            <a:avLst/>
          </a:prstGeom>
        </p:spPr>
      </p:pic>
      <p:pic>
        <p:nvPicPr>
          <p:cNvPr id="5" name="图片 4" descr="12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10796" y="-113665"/>
            <a:ext cx="4253231" cy="5817235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3477897" y="1058546"/>
            <a:ext cx="5235575" cy="3249930"/>
            <a:chOff x="7592" y="1667"/>
            <a:chExt cx="8245" cy="5118"/>
          </a:xfrm>
        </p:grpSpPr>
        <p:grpSp>
          <p:nvGrpSpPr>
            <p:cNvPr id="20" name="组合 19"/>
            <p:cNvGrpSpPr/>
            <p:nvPr/>
          </p:nvGrpSpPr>
          <p:grpSpPr>
            <a:xfrm>
              <a:off x="7592" y="1667"/>
              <a:ext cx="8245" cy="2822"/>
              <a:chOff x="8370" y="2111"/>
              <a:chExt cx="8245" cy="2822"/>
            </a:xfrm>
          </p:grpSpPr>
          <p:grpSp>
            <p:nvGrpSpPr>
              <p:cNvPr id="3" name="组合 2"/>
              <p:cNvGrpSpPr/>
              <p:nvPr/>
            </p:nvGrpSpPr>
            <p:grpSpPr>
              <a:xfrm>
                <a:off x="8783" y="2111"/>
                <a:ext cx="7419" cy="1382"/>
                <a:chOff x="9266" y="1023"/>
                <a:chExt cx="7419" cy="1382"/>
              </a:xfrm>
            </p:grpSpPr>
            <p:grpSp>
              <p:nvGrpSpPr>
                <p:cNvPr id="2" name="组合 1"/>
                <p:cNvGrpSpPr/>
                <p:nvPr/>
              </p:nvGrpSpPr>
              <p:grpSpPr>
                <a:xfrm>
                  <a:off x="9266" y="1063"/>
                  <a:ext cx="7419" cy="1342"/>
                  <a:chOff x="9206" y="1063"/>
                  <a:chExt cx="7419" cy="1342"/>
                </a:xfrm>
              </p:grpSpPr>
              <p:grpSp>
                <p:nvGrpSpPr>
                  <p:cNvPr id="27" name="组合 26"/>
                  <p:cNvGrpSpPr/>
                  <p:nvPr/>
                </p:nvGrpSpPr>
                <p:grpSpPr>
                  <a:xfrm>
                    <a:off x="9206" y="1063"/>
                    <a:ext cx="1370" cy="1343"/>
                    <a:chOff x="6201" y="1188"/>
                    <a:chExt cx="1370" cy="1343"/>
                  </a:xfrm>
                </p:grpSpPr>
                <p:sp>
                  <p:nvSpPr>
                    <p:cNvPr id="11" name="任意多边形 10"/>
                    <p:cNvSpPr/>
                    <p:nvPr/>
                  </p:nvSpPr>
                  <p:spPr>
                    <a:xfrm>
                      <a:off x="6201" y="1188"/>
                      <a:ext cx="1370" cy="457"/>
                    </a:xfrm>
                    <a:custGeom>
                      <a:avLst/>
                      <a:gdLst>
                        <a:gd name="connisteX0" fmla="*/ 546735 w 546735"/>
                        <a:gd name="connsiteY0" fmla="*/ 182245 h 182245"/>
                        <a:gd name="connisteX1" fmla="*/ 74930 w 546735"/>
                        <a:gd name="connsiteY1" fmla="*/ 0 h 182245"/>
                        <a:gd name="connisteX2" fmla="*/ 0 w 546735"/>
                        <a:gd name="connsiteY2" fmla="*/ 139700 h 182245"/>
                        <a:gd name="connisteX3" fmla="*/ 546735 w 546735"/>
                        <a:gd name="connsiteY3" fmla="*/ 182245 h 182245"/>
                      </a:gdLst>
                      <a:ahLst/>
                      <a:cxnLst>
                        <a:cxn ang="0">
                          <a:pos x="connisteX0" y="connsiteY0"/>
                        </a:cxn>
                        <a:cxn ang="0">
                          <a:pos x="connisteX1" y="connsiteY1"/>
                        </a:cxn>
                        <a:cxn ang="0">
                          <a:pos x="connisteX2" y="connsiteY2"/>
                        </a:cxn>
                        <a:cxn ang="0">
                          <a:pos x="connisteX3" y="connsiteY3"/>
                        </a:cxn>
                      </a:cxnLst>
                      <a:rect l="l" t="t" r="r" b="b"/>
                      <a:pathLst>
                        <a:path w="546735" h="182245">
                          <a:moveTo>
                            <a:pt x="546735" y="182245"/>
                          </a:moveTo>
                          <a:lnTo>
                            <a:pt x="74930" y="0"/>
                          </a:lnTo>
                          <a:lnTo>
                            <a:pt x="0" y="139700"/>
                          </a:lnTo>
                          <a:lnTo>
                            <a:pt x="546735" y="182245"/>
                          </a:lnTo>
                          <a:close/>
                        </a:path>
                      </a:pathLst>
                    </a:custGeom>
                    <a:solidFill>
                      <a:srgbClr val="129EA3"/>
                    </a:solidFill>
                    <a:ln>
                      <a:solidFill>
                        <a:srgbClr val="129EA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2" name="任意多边形 11"/>
                    <p:cNvSpPr/>
                    <p:nvPr/>
                  </p:nvSpPr>
                  <p:spPr>
                    <a:xfrm>
                      <a:off x="6255" y="1726"/>
                      <a:ext cx="1235" cy="376"/>
                    </a:xfrm>
                    <a:custGeom>
                      <a:avLst/>
                      <a:gdLst>
                        <a:gd name="connisteX0" fmla="*/ 492760 w 492760"/>
                        <a:gd name="connsiteY0" fmla="*/ 42545 h 149860"/>
                        <a:gd name="connisteX1" fmla="*/ 0 w 492760"/>
                        <a:gd name="connsiteY1" fmla="*/ 0 h 149860"/>
                        <a:gd name="connisteX2" fmla="*/ 64135 w 492760"/>
                        <a:gd name="connsiteY2" fmla="*/ 149860 h 149860"/>
                        <a:gd name="connisteX3" fmla="*/ 492760 w 492760"/>
                        <a:gd name="connsiteY3" fmla="*/ 42545 h 149860"/>
                      </a:gdLst>
                      <a:ahLst/>
                      <a:cxnLst>
                        <a:cxn ang="0">
                          <a:pos x="connisteX0" y="connsiteY0"/>
                        </a:cxn>
                        <a:cxn ang="0">
                          <a:pos x="connisteX1" y="connsiteY1"/>
                        </a:cxn>
                        <a:cxn ang="0">
                          <a:pos x="connisteX2" y="connsiteY2"/>
                        </a:cxn>
                        <a:cxn ang="0">
                          <a:pos x="connisteX3" y="connsiteY3"/>
                        </a:cxn>
                      </a:cxnLst>
                      <a:rect l="l" t="t" r="r" b="b"/>
                      <a:pathLst>
                        <a:path w="492759" h="149860">
                          <a:moveTo>
                            <a:pt x="492760" y="42545"/>
                          </a:moveTo>
                          <a:lnTo>
                            <a:pt x="0" y="0"/>
                          </a:lnTo>
                          <a:lnTo>
                            <a:pt x="64135" y="149860"/>
                          </a:lnTo>
                          <a:lnTo>
                            <a:pt x="492760" y="42545"/>
                          </a:lnTo>
                          <a:close/>
                        </a:path>
                      </a:pathLst>
                    </a:custGeom>
                    <a:solidFill>
                      <a:srgbClr val="F28350"/>
                    </a:solidFill>
                    <a:ln>
                      <a:solidFill>
                        <a:srgbClr val="F283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4" name="任意多边形 13"/>
                    <p:cNvSpPr/>
                    <p:nvPr/>
                  </p:nvSpPr>
                  <p:spPr>
                    <a:xfrm>
                      <a:off x="6603" y="1995"/>
                      <a:ext cx="914" cy="537"/>
                    </a:xfrm>
                    <a:custGeom>
                      <a:avLst/>
                      <a:gdLst>
                        <a:gd name="connisteX0" fmla="*/ 364490 w 364490"/>
                        <a:gd name="connsiteY0" fmla="*/ 0 h 213995"/>
                        <a:gd name="connisteX1" fmla="*/ 0 w 364490"/>
                        <a:gd name="connsiteY1" fmla="*/ 171450 h 213995"/>
                        <a:gd name="connisteX2" fmla="*/ 171450 w 364490"/>
                        <a:gd name="connsiteY2" fmla="*/ 213995 h 213995"/>
                        <a:gd name="connisteX3" fmla="*/ 364490 w 364490"/>
                        <a:gd name="connsiteY3" fmla="*/ 0 h 213995"/>
                      </a:gdLst>
                      <a:ahLst/>
                      <a:cxnLst>
                        <a:cxn ang="0">
                          <a:pos x="connisteX0" y="connsiteY0"/>
                        </a:cxn>
                        <a:cxn ang="0">
                          <a:pos x="connisteX1" y="connsiteY1"/>
                        </a:cxn>
                        <a:cxn ang="0">
                          <a:pos x="connisteX2" y="connsiteY2"/>
                        </a:cxn>
                        <a:cxn ang="0">
                          <a:pos x="connisteX3" y="connsiteY3"/>
                        </a:cxn>
                      </a:cxnLst>
                      <a:rect l="l" t="t" r="r" b="b"/>
                      <a:pathLst>
                        <a:path w="364490" h="213995">
                          <a:moveTo>
                            <a:pt x="364490" y="0"/>
                          </a:moveTo>
                          <a:lnTo>
                            <a:pt x="0" y="171450"/>
                          </a:lnTo>
                          <a:lnTo>
                            <a:pt x="171450" y="213995"/>
                          </a:lnTo>
                          <a:lnTo>
                            <a:pt x="364490" y="0"/>
                          </a:lnTo>
                          <a:close/>
                        </a:path>
                      </a:pathLst>
                    </a:custGeom>
                    <a:solidFill>
                      <a:srgbClr val="FCBF68"/>
                    </a:solidFill>
                    <a:ln>
                      <a:solidFill>
                        <a:srgbClr val="FCBF68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  <p:grpSp>
                <p:nvGrpSpPr>
                  <p:cNvPr id="26" name="组合 25"/>
                  <p:cNvGrpSpPr/>
                  <p:nvPr/>
                </p:nvGrpSpPr>
                <p:grpSpPr>
                  <a:xfrm>
                    <a:off x="15283" y="1063"/>
                    <a:ext cx="1343" cy="1290"/>
                    <a:chOff x="11657" y="1242"/>
                    <a:chExt cx="1343" cy="1290"/>
                  </a:xfrm>
                </p:grpSpPr>
                <p:sp>
                  <p:nvSpPr>
                    <p:cNvPr id="13" name="任意多边形 12"/>
                    <p:cNvSpPr/>
                    <p:nvPr/>
                  </p:nvSpPr>
                  <p:spPr>
                    <a:xfrm>
                      <a:off x="11711" y="1242"/>
                      <a:ext cx="1265" cy="403"/>
                    </a:xfrm>
                    <a:custGeom>
                      <a:avLst/>
                      <a:gdLst>
                        <a:gd name="connisteX0" fmla="*/ 0 w 504190"/>
                        <a:gd name="connsiteY0" fmla="*/ 160655 h 160655"/>
                        <a:gd name="connisteX1" fmla="*/ 450215 w 504190"/>
                        <a:gd name="connsiteY1" fmla="*/ 0 h 160655"/>
                        <a:gd name="connisteX2" fmla="*/ 504190 w 504190"/>
                        <a:gd name="connsiteY2" fmla="*/ 96520 h 160655"/>
                        <a:gd name="connisteX3" fmla="*/ 0 w 504190"/>
                        <a:gd name="connsiteY3" fmla="*/ 160655 h 160655"/>
                      </a:gdLst>
                      <a:ahLst/>
                      <a:cxnLst>
                        <a:cxn ang="0">
                          <a:pos x="connisteX0" y="connsiteY0"/>
                        </a:cxn>
                        <a:cxn ang="0">
                          <a:pos x="connisteX1" y="connsiteY1"/>
                        </a:cxn>
                        <a:cxn ang="0">
                          <a:pos x="connisteX2" y="connsiteY2"/>
                        </a:cxn>
                        <a:cxn ang="0">
                          <a:pos x="connisteX3" y="connsiteY3"/>
                        </a:cxn>
                      </a:cxnLst>
                      <a:rect l="l" t="t" r="r" b="b"/>
                      <a:pathLst>
                        <a:path w="504190" h="160655">
                          <a:moveTo>
                            <a:pt x="0" y="160655"/>
                          </a:moveTo>
                          <a:lnTo>
                            <a:pt x="450215" y="0"/>
                          </a:lnTo>
                          <a:lnTo>
                            <a:pt x="504190" y="96520"/>
                          </a:lnTo>
                          <a:lnTo>
                            <a:pt x="0" y="160655"/>
                          </a:lnTo>
                          <a:close/>
                        </a:path>
                      </a:pathLst>
                    </a:custGeom>
                    <a:solidFill>
                      <a:srgbClr val="129EA3"/>
                    </a:solidFill>
                    <a:ln>
                      <a:solidFill>
                        <a:srgbClr val="129EA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5" name="任意多边形 14"/>
                    <p:cNvSpPr/>
                    <p:nvPr/>
                  </p:nvSpPr>
                  <p:spPr>
                    <a:xfrm>
                      <a:off x="11684" y="1726"/>
                      <a:ext cx="1317" cy="376"/>
                    </a:xfrm>
                    <a:custGeom>
                      <a:avLst/>
                      <a:gdLst>
                        <a:gd name="connisteX0" fmla="*/ 0 w 525145"/>
                        <a:gd name="connsiteY0" fmla="*/ 53340 h 149860"/>
                        <a:gd name="connisteX1" fmla="*/ 471805 w 525145"/>
                        <a:gd name="connsiteY1" fmla="*/ 149860 h 149860"/>
                        <a:gd name="connisteX2" fmla="*/ 525145 w 525145"/>
                        <a:gd name="connsiteY2" fmla="*/ 0 h 149860"/>
                        <a:gd name="connisteX3" fmla="*/ 0 w 525145"/>
                        <a:gd name="connsiteY3" fmla="*/ 53340 h 149860"/>
                      </a:gdLst>
                      <a:ahLst/>
                      <a:cxnLst>
                        <a:cxn ang="0">
                          <a:pos x="connisteX0" y="connsiteY0"/>
                        </a:cxn>
                        <a:cxn ang="0">
                          <a:pos x="connisteX1" y="connsiteY1"/>
                        </a:cxn>
                        <a:cxn ang="0">
                          <a:pos x="connisteX2" y="connsiteY2"/>
                        </a:cxn>
                        <a:cxn ang="0">
                          <a:pos x="connisteX3" y="connsiteY3"/>
                        </a:cxn>
                      </a:cxnLst>
                      <a:rect l="l" t="t" r="r" b="b"/>
                      <a:pathLst>
                        <a:path w="525145" h="149860">
                          <a:moveTo>
                            <a:pt x="0" y="53340"/>
                          </a:moveTo>
                          <a:lnTo>
                            <a:pt x="471805" y="149860"/>
                          </a:lnTo>
                          <a:lnTo>
                            <a:pt x="525145" y="0"/>
                          </a:lnTo>
                          <a:lnTo>
                            <a:pt x="0" y="53340"/>
                          </a:lnTo>
                          <a:close/>
                        </a:path>
                      </a:pathLst>
                    </a:custGeom>
                    <a:solidFill>
                      <a:srgbClr val="F28350"/>
                    </a:solidFill>
                    <a:ln>
                      <a:solidFill>
                        <a:srgbClr val="F283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6" name="任意多边形 15"/>
                    <p:cNvSpPr/>
                    <p:nvPr/>
                  </p:nvSpPr>
                  <p:spPr>
                    <a:xfrm>
                      <a:off x="11657" y="1968"/>
                      <a:ext cx="941" cy="564"/>
                    </a:xfrm>
                    <a:custGeom>
                      <a:avLst/>
                      <a:gdLst>
                        <a:gd name="connisteX0" fmla="*/ 203835 w 375285"/>
                        <a:gd name="connsiteY0" fmla="*/ 224790 h 224790"/>
                        <a:gd name="connisteX1" fmla="*/ 0 w 375285"/>
                        <a:gd name="connsiteY1" fmla="*/ 0 h 224790"/>
                        <a:gd name="connisteX2" fmla="*/ 375285 w 375285"/>
                        <a:gd name="connsiteY2" fmla="*/ 171450 h 224790"/>
                        <a:gd name="connisteX3" fmla="*/ 203835 w 375285"/>
                        <a:gd name="connsiteY3" fmla="*/ 224790 h 224790"/>
                      </a:gdLst>
                      <a:ahLst/>
                      <a:cxnLst>
                        <a:cxn ang="0">
                          <a:pos x="connisteX0" y="connsiteY0"/>
                        </a:cxn>
                        <a:cxn ang="0">
                          <a:pos x="connisteX1" y="connsiteY1"/>
                        </a:cxn>
                        <a:cxn ang="0">
                          <a:pos x="connisteX2" y="connsiteY2"/>
                        </a:cxn>
                        <a:cxn ang="0">
                          <a:pos x="connisteX3" y="connsiteY3"/>
                        </a:cxn>
                      </a:cxnLst>
                      <a:rect l="l" t="t" r="r" b="b"/>
                      <a:pathLst>
                        <a:path w="375285" h="224790">
                          <a:moveTo>
                            <a:pt x="203835" y="224790"/>
                          </a:moveTo>
                          <a:lnTo>
                            <a:pt x="0" y="0"/>
                          </a:lnTo>
                          <a:lnTo>
                            <a:pt x="375285" y="171450"/>
                          </a:lnTo>
                          <a:lnTo>
                            <a:pt x="203835" y="224790"/>
                          </a:lnTo>
                          <a:close/>
                        </a:path>
                      </a:pathLst>
                    </a:custGeom>
                    <a:solidFill>
                      <a:srgbClr val="FCBF68"/>
                    </a:solidFill>
                    <a:ln>
                      <a:solidFill>
                        <a:srgbClr val="FCBF68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</p:grpSp>
            <p:sp>
              <p:nvSpPr>
                <p:cNvPr id="18" name="文本框 17"/>
                <p:cNvSpPr txBox="1"/>
                <p:nvPr/>
              </p:nvSpPr>
              <p:spPr>
                <a:xfrm>
                  <a:off x="10862" y="1023"/>
                  <a:ext cx="4227" cy="12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/>
                  <a:r>
                    <a:rPr lang="zh-CN" altLang="en-US" sz="44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汉仪雅酷黑W" panose="00020600040101010101" charset="-122"/>
                      <a:ea typeface="汉仪雅酷黑W" panose="00020600040101010101" charset="-122"/>
                    </a:rPr>
                    <a:t>第一部分</a:t>
                  </a:r>
                </a:p>
              </p:txBody>
            </p:sp>
          </p:grpSp>
          <p:sp>
            <p:nvSpPr>
              <p:cNvPr id="7" name="文本框 6"/>
              <p:cNvSpPr txBox="1"/>
              <p:nvPr/>
            </p:nvSpPr>
            <p:spPr>
              <a:xfrm>
                <a:off x="8370" y="3818"/>
                <a:ext cx="8245" cy="1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4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</a:rPr>
                  <a:t>Word</a:t>
                </a:r>
                <a:r>
                  <a:rPr lang="zh-CN" altLang="en-US" sz="4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</a:rPr>
                  <a:t>和</a:t>
                </a:r>
                <a:r>
                  <a:rPr lang="en-US" altLang="zh-CN" sz="4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</a:rPr>
                  <a:t>Latex</a:t>
                </a:r>
                <a:r>
                  <a:rPr lang="zh-CN" altLang="en-US" sz="4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</a:rPr>
                  <a:t>的选择</a:t>
                </a: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9731" y="5961"/>
              <a:ext cx="3968" cy="824"/>
              <a:chOff x="6336" y="4369"/>
              <a:chExt cx="6637" cy="824"/>
            </a:xfrm>
          </p:grpSpPr>
          <p:sp>
            <p:nvSpPr>
              <p:cNvPr id="24" name="任意多边形 23"/>
              <p:cNvSpPr/>
              <p:nvPr/>
            </p:nvSpPr>
            <p:spPr>
              <a:xfrm flipH="1">
                <a:off x="6336" y="4383"/>
                <a:ext cx="6637" cy="794"/>
              </a:xfrm>
              <a:custGeom>
                <a:avLst/>
                <a:gdLst>
                  <a:gd name="adj" fmla="val 36106"/>
                  <a:gd name="maxAdj" fmla="*/ 100000 w ss"/>
                  <a:gd name="a" fmla="pin 0 adj maxAdj"/>
                  <a:gd name="x1" fmla="*/ ss a 100000"/>
                  <a:gd name="x2" fmla="+- r 0 x1"/>
                  <a:gd name="x3" fmla="*/ x2 1 2"/>
                  <a:gd name="dx" fmla="+- x2 0 x1"/>
                  <a:gd name="il" fmla="?: dx x1 l"/>
                  <a:gd name="ir" fmla="?: dx x2 r"/>
                </a:gdLst>
                <a:ahLst/>
                <a:cxnLst>
                  <a:cxn ang="3">
                    <a:pos x="x3" y="t"/>
                  </a:cxn>
                  <a:cxn ang="cd2">
                    <a:pos x="x1" y="vc"/>
                  </a:cxn>
                  <a:cxn ang="cd4">
                    <a:pos x="x3" y="b"/>
                  </a:cxn>
                  <a:cxn ang="0">
                    <a:pos x="r" y="vc"/>
                  </a:cxn>
                </a:cxnLst>
                <a:rect l="l" t="t" r="r" b="b"/>
                <a:pathLst>
                  <a:path w="6173" h="565">
                    <a:moveTo>
                      <a:pt x="0" y="0"/>
                    </a:moveTo>
                    <a:lnTo>
                      <a:pt x="6173" y="0"/>
                    </a:lnTo>
                    <a:lnTo>
                      <a:pt x="5969" y="283"/>
                    </a:lnTo>
                    <a:lnTo>
                      <a:pt x="6173" y="565"/>
                    </a:lnTo>
                    <a:lnTo>
                      <a:pt x="0" y="565"/>
                    </a:lnTo>
                    <a:lnTo>
                      <a:pt x="204" y="2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9EA3"/>
              </a:solidFill>
              <a:ln>
                <a:solidFill>
                  <a:srgbClr val="129EA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7410" y="4369"/>
                <a:ext cx="4489" cy="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2800" b="1">
                    <a:solidFill>
                      <a:schemeClr val="bg1"/>
                    </a:solidFill>
                    <a:latin typeface="汉仪粗简黑简" panose="00020600040101010101" charset="-122"/>
                    <a:ea typeface="汉仪粗简黑简" panose="00020600040101010101" charset="-122"/>
                  </a:rPr>
                  <a:t>PART-01</a:t>
                </a:r>
              </a:p>
            </p:txBody>
          </p:sp>
        </p:grpSp>
      </p:grpSp>
      <p:pic>
        <p:nvPicPr>
          <p:cNvPr id="32" name="图片 31" descr="12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38770" y="-113665"/>
            <a:ext cx="4253231" cy="5817235"/>
          </a:xfrm>
          <a:prstGeom prst="rect">
            <a:avLst/>
          </a:prstGeom>
        </p:spPr>
      </p:pic>
      <p:pic>
        <p:nvPicPr>
          <p:cNvPr id="33" name="图片 32" descr="12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20331" y="5261610"/>
            <a:ext cx="4344035" cy="906780"/>
          </a:xfrm>
          <a:prstGeom prst="rect">
            <a:avLst/>
          </a:prstGeom>
        </p:spPr>
      </p:pic>
      <p:pic>
        <p:nvPicPr>
          <p:cNvPr id="34" name="图片 33" descr="12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8441" y="5104767"/>
            <a:ext cx="4501515" cy="113601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66524-P54P5C-20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061"/>
          <a:stretch>
            <a:fillRect/>
          </a:stretch>
        </p:blipFill>
        <p:spPr>
          <a:xfrm>
            <a:off x="-5396" y="-1905"/>
            <a:ext cx="12202795" cy="686181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52744" y="367030"/>
            <a:ext cx="11486515" cy="61239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 descr="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00" y="6219238"/>
            <a:ext cx="12204000" cy="638762"/>
          </a:xfrm>
          <a:prstGeom prst="rect">
            <a:avLst/>
          </a:prstGeom>
        </p:spPr>
      </p:pic>
      <p:pic>
        <p:nvPicPr>
          <p:cNvPr id="8" name="图片 7" descr="12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514349" y="556260"/>
            <a:ext cx="751840" cy="42799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382397" y="565787"/>
            <a:ext cx="3279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Word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和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Latex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的选择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1188512" y="1211921"/>
            <a:ext cx="9511030" cy="3753485"/>
            <a:chOff x="2341" y="2587"/>
            <a:chExt cx="14978" cy="5911"/>
          </a:xfrm>
        </p:grpSpPr>
        <p:pic>
          <p:nvPicPr>
            <p:cNvPr id="2" name="图片 1" descr="6133955"/>
            <p:cNvPicPr>
              <a:picLocks noChangeAspect="1"/>
            </p:cNvPicPr>
            <p:nvPr/>
          </p:nvPicPr>
          <p:blipFill>
            <a:blip r:embed="rId5" cstate="email">
              <a:lum bright="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38" y="2966"/>
              <a:ext cx="5981" cy="5092"/>
            </a:xfrm>
            <a:prstGeom prst="rect">
              <a:avLst/>
            </a:prstGeom>
          </p:spPr>
        </p:pic>
        <p:grpSp>
          <p:nvGrpSpPr>
            <p:cNvPr id="15" name="组合 14"/>
            <p:cNvGrpSpPr/>
            <p:nvPr/>
          </p:nvGrpSpPr>
          <p:grpSpPr>
            <a:xfrm>
              <a:off x="2341" y="2587"/>
              <a:ext cx="8333" cy="5911"/>
              <a:chOff x="2341" y="3033"/>
              <a:chExt cx="8333" cy="5911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2703" y="3033"/>
                <a:ext cx="4422" cy="680"/>
              </a:xfrm>
              <a:prstGeom prst="rect">
                <a:avLst/>
              </a:prstGeom>
              <a:solidFill>
                <a:srgbClr val="FF9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latin typeface="华光彩云_CNKI" panose="02000500000000000000" pitchFamily="2" charset="-122"/>
                    <a:ea typeface="华光彩云_CNKI" panose="02000500000000000000" pitchFamily="2" charset="-122"/>
                  </a:rPr>
                  <a:t>Word</a:t>
                </a: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2703" y="7576"/>
                <a:ext cx="4422" cy="680"/>
              </a:xfrm>
              <a:prstGeom prst="rect">
                <a:avLst/>
              </a:prstGeom>
              <a:solidFill>
                <a:srgbClr val="FF9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latin typeface="华光彩云_CNKI" panose="02000500000000000000" pitchFamily="2" charset="-122"/>
                    <a:ea typeface="华光彩云_CNKI" panose="02000500000000000000" pitchFamily="2" charset="-122"/>
                  </a:rPr>
                  <a:t>Latex</a:t>
                </a: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2341" y="8348"/>
                <a:ext cx="8333" cy="5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lnSpc>
                    <a:spcPct val="150000"/>
                  </a:lnSpc>
                </a:pP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中简黑简" panose="00020600040101010101" charset="-122"/>
                  <a:ea typeface="汉仪中简黑简" panose="00020600040101010101" charset="-122"/>
                  <a:cs typeface="汉仪中简黑简" panose="00020600040101010101" charset="-122"/>
                </a:endParaRPr>
              </a:p>
            </p:txBody>
          </p:sp>
        </p:grp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DA1ED20F-CF30-969C-4155-7986CF0CAADD}"/>
              </a:ext>
            </a:extLst>
          </p:cNvPr>
          <p:cNvGrpSpPr/>
          <p:nvPr/>
        </p:nvGrpSpPr>
        <p:grpSpPr>
          <a:xfrm>
            <a:off x="1188512" y="1750347"/>
            <a:ext cx="4706577" cy="2212610"/>
            <a:chOff x="9788" y="4229"/>
            <a:chExt cx="7014" cy="3581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B2C5AF88-1125-84C2-3E1A-96C778BF792D}"/>
                </a:ext>
              </a:extLst>
            </p:cNvPr>
            <p:cNvGrpSpPr/>
            <p:nvPr/>
          </p:nvGrpSpPr>
          <p:grpSpPr>
            <a:xfrm>
              <a:off x="9834" y="4229"/>
              <a:ext cx="6858" cy="893"/>
              <a:chOff x="9834" y="4437"/>
              <a:chExt cx="6858" cy="893"/>
            </a:xfrm>
          </p:grpSpPr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B7309768-0A4A-B6C2-CF49-E7D30F0FEF30}"/>
                  </a:ext>
                </a:extLst>
              </p:cNvPr>
              <p:cNvSpPr txBox="1"/>
              <p:nvPr/>
            </p:nvSpPr>
            <p:spPr>
              <a:xfrm>
                <a:off x="9834" y="4437"/>
                <a:ext cx="6858" cy="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fontAlgn="auto">
                  <a:lnSpc>
                    <a:spcPct val="150000"/>
                  </a:lnSpc>
                  <a:buClr>
                    <a:srgbClr val="FF9080"/>
                  </a:buClr>
                  <a:buFont typeface="Wingdings" panose="05000000000000000000" charset="0"/>
                  <a:buChar char=""/>
                </a:pPr>
                <a:r>
                  <a:rPr lang="zh-CN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汉仪中简黑简" panose="00020600040101010101" charset="-122"/>
                    <a:ea typeface="汉仪中简黑简" panose="00020600040101010101" charset="-122"/>
                    <a:cs typeface="汉仪中简黑简" panose="00020600040101010101" charset="-122"/>
                  </a:rPr>
                  <a:t>排版方便直观，便于后续修改</a:t>
                </a:r>
              </a:p>
            </p:txBody>
          </p:sp>
          <p:cxnSp>
            <p:nvCxnSpPr>
              <p:cNvPr id="24" name="直接连接符 23">
                <a:extLst>
                  <a:ext uri="{FF2B5EF4-FFF2-40B4-BE49-F238E27FC236}">
                    <a16:creationId xmlns:a16="http://schemas.microsoft.com/office/drawing/2014/main" id="{93C38C03-4A4F-DF16-053F-D9E711EBDC5D}"/>
                  </a:ext>
                </a:extLst>
              </p:cNvPr>
              <p:cNvCxnSpPr/>
              <p:nvPr/>
            </p:nvCxnSpPr>
            <p:spPr>
              <a:xfrm>
                <a:off x="10229" y="5330"/>
                <a:ext cx="6463" cy="0"/>
              </a:xfrm>
              <a:prstGeom prst="line">
                <a:avLst/>
              </a:prstGeom>
              <a:ln w="22225" cmpd="sng">
                <a:solidFill>
                  <a:srgbClr val="FF908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B5C7F5BB-1BA6-60A9-0733-77324FF0FE60}"/>
                </a:ext>
              </a:extLst>
            </p:cNvPr>
            <p:cNvGrpSpPr/>
            <p:nvPr/>
          </p:nvGrpSpPr>
          <p:grpSpPr>
            <a:xfrm>
              <a:off x="9788" y="5355"/>
              <a:ext cx="6904" cy="1555"/>
              <a:chOff x="9788" y="3775"/>
              <a:chExt cx="6904" cy="1555"/>
            </a:xfrm>
          </p:grpSpPr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18CF5B21-81E9-417D-8965-DFF53DCAA3F5}"/>
                  </a:ext>
                </a:extLst>
              </p:cNvPr>
              <p:cNvSpPr txBox="1"/>
              <p:nvPr/>
            </p:nvSpPr>
            <p:spPr>
              <a:xfrm>
                <a:off x="9788" y="3775"/>
                <a:ext cx="6858" cy="1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fontAlgn="auto">
                  <a:lnSpc>
                    <a:spcPct val="150000"/>
                  </a:lnSpc>
                  <a:buClr>
                    <a:srgbClr val="FF9080"/>
                  </a:buClr>
                  <a:buFont typeface="Wingdings" panose="05000000000000000000" charset="0"/>
                  <a:buChar char=""/>
                </a:pPr>
                <a:r>
                  <a:rPr lang="zh-CN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汉仪中简黑简" panose="00020600040101010101" charset="-122"/>
                    <a:ea typeface="汉仪中简黑简" panose="00020600040101010101" charset="-122"/>
                    <a:cs typeface="汉仪中简黑简" panose="00020600040101010101" charset="-122"/>
                    <a:sym typeface="+mn-ea"/>
                  </a:rPr>
                  <a:t>写作的时候可能会比较累，需要反复的调整字体大小，图片位置等琐碎的东西</a:t>
                </a:r>
              </a:p>
            </p:txBody>
          </p:sp>
          <p:cxnSp>
            <p:nvCxnSpPr>
              <p:cNvPr id="22" name="直接连接符 21">
                <a:extLst>
                  <a:ext uri="{FF2B5EF4-FFF2-40B4-BE49-F238E27FC236}">
                    <a16:creationId xmlns:a16="http://schemas.microsoft.com/office/drawing/2014/main" id="{ADB16F35-F195-A7DF-A628-D5C45499F25A}"/>
                  </a:ext>
                </a:extLst>
              </p:cNvPr>
              <p:cNvCxnSpPr/>
              <p:nvPr/>
            </p:nvCxnSpPr>
            <p:spPr>
              <a:xfrm>
                <a:off x="10229" y="5330"/>
                <a:ext cx="6463" cy="0"/>
              </a:xfrm>
              <a:prstGeom prst="line">
                <a:avLst/>
              </a:prstGeom>
              <a:ln w="22225" cmpd="sng">
                <a:solidFill>
                  <a:srgbClr val="FF908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BBB08D71-1943-BDEB-46D6-1119632BDC4A}"/>
                </a:ext>
              </a:extLst>
            </p:cNvPr>
            <p:cNvSpPr txBox="1"/>
            <p:nvPr/>
          </p:nvSpPr>
          <p:spPr>
            <a:xfrm>
              <a:off x="9944" y="7150"/>
              <a:ext cx="6858" cy="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fontAlgn="auto">
                <a:lnSpc>
                  <a:spcPct val="150000"/>
                </a:lnSpc>
                <a:buClr>
                  <a:srgbClr val="FF9080"/>
                </a:buClr>
                <a:buFont typeface="Wingdings" panose="05000000000000000000" charset="0"/>
                <a:buChar char=""/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中简黑简" panose="00020600040101010101" charset="-122"/>
                  <a:ea typeface="汉仪中简黑简" panose="00020600040101010101" charset="-122"/>
                  <a:cs typeface="汉仪中简黑简" panose="00020600040101010101" charset="-122"/>
                  <a:sym typeface="+mn-ea"/>
                </a:rPr>
                <a:t>上手简单，只需要知道一些快捷键即可</a:t>
              </a: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1AB4F35D-B142-D16B-4E1B-6E233541EA88}"/>
              </a:ext>
            </a:extLst>
          </p:cNvPr>
          <p:cNvGrpSpPr/>
          <p:nvPr/>
        </p:nvGrpSpPr>
        <p:grpSpPr>
          <a:xfrm>
            <a:off x="1292591" y="4470143"/>
            <a:ext cx="4601897" cy="1669499"/>
            <a:chOff x="9944" y="5122"/>
            <a:chExt cx="6858" cy="2702"/>
          </a:xfrm>
        </p:grpSpPr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13F586BC-E39B-2392-A733-CE935B6BE1BD}"/>
                </a:ext>
              </a:extLst>
            </p:cNvPr>
            <p:cNvCxnSpPr/>
            <p:nvPr/>
          </p:nvCxnSpPr>
          <p:spPr>
            <a:xfrm>
              <a:off x="10229" y="5122"/>
              <a:ext cx="6463" cy="0"/>
            </a:xfrm>
            <a:prstGeom prst="line">
              <a:avLst/>
            </a:prstGeom>
            <a:ln w="22225" cmpd="sng">
              <a:solidFill>
                <a:srgbClr val="FF908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F0933447-7A6C-34F3-423A-7F817ECC7662}"/>
                </a:ext>
              </a:extLst>
            </p:cNvPr>
            <p:cNvCxnSpPr/>
            <p:nvPr/>
          </p:nvCxnSpPr>
          <p:spPr>
            <a:xfrm>
              <a:off x="10229" y="6910"/>
              <a:ext cx="6463" cy="0"/>
            </a:xfrm>
            <a:prstGeom prst="line">
              <a:avLst/>
            </a:prstGeom>
            <a:ln w="22225" cmpd="sng">
              <a:solidFill>
                <a:srgbClr val="FF908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92A314D8-88E3-51AD-764E-B69CE313AE5C}"/>
                </a:ext>
              </a:extLst>
            </p:cNvPr>
            <p:cNvSpPr txBox="1"/>
            <p:nvPr/>
          </p:nvSpPr>
          <p:spPr>
            <a:xfrm>
              <a:off x="9944" y="7150"/>
              <a:ext cx="6858" cy="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fontAlgn="auto">
                <a:lnSpc>
                  <a:spcPct val="150000"/>
                </a:lnSpc>
                <a:buClr>
                  <a:srgbClr val="FF9080"/>
                </a:buClr>
                <a:buFont typeface="Wingdings" panose="05000000000000000000" charset="0"/>
                <a:buChar char=""/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中简黑简" panose="00020600040101010101" charset="-122"/>
                  <a:ea typeface="汉仪中简黑简" panose="00020600040101010101" charset="-122"/>
                  <a:cs typeface="汉仪中简黑简" panose="00020600040101010101" charset="-122"/>
                  <a:sym typeface="+mn-ea"/>
                </a:rPr>
                <a:t>修改比较麻烦，效果不直观</a:t>
              </a:r>
            </a:p>
          </p:txBody>
        </p:sp>
      </p:grpSp>
      <p:sp>
        <p:nvSpPr>
          <p:cNvPr id="33" name="文本框 32">
            <a:extLst>
              <a:ext uri="{FF2B5EF4-FFF2-40B4-BE49-F238E27FC236}">
                <a16:creationId xmlns:a16="http://schemas.microsoft.com/office/drawing/2014/main" id="{75D732BB-8602-041D-6762-92642E36604F}"/>
              </a:ext>
            </a:extLst>
          </p:cNvPr>
          <p:cNvSpPr txBox="1"/>
          <p:nvPr/>
        </p:nvSpPr>
        <p:spPr>
          <a:xfrm>
            <a:off x="1427797" y="4815628"/>
            <a:ext cx="4601897" cy="416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lnSpc>
                <a:spcPct val="150000"/>
              </a:lnSpc>
              <a:buClr>
                <a:srgbClr val="FF9080"/>
              </a:buClr>
              <a:buFont typeface="Wingdings" panose="05000000000000000000" charset="0"/>
              <a:buChar char="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汉仪中简黑简" panose="00020600040101010101" charset="-122"/>
                <a:ea typeface="汉仪中简黑简" panose="00020600040101010101" charset="-122"/>
                <a:cs typeface="汉仪中简黑简" panose="00020600040101010101" charset="-122"/>
                <a:sym typeface="+mn-ea"/>
              </a:rPr>
              <a:t>直接得到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汉仪中简黑简" panose="00020600040101010101" charset="-122"/>
                <a:sym typeface="+mn-ea"/>
              </a:rPr>
              <a:t>PDF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汉仪中简黑简" panose="00020600040101010101" charset="-122"/>
                <a:sym typeface="+mn-ea"/>
              </a:rPr>
              <a:t>格式，不需要自己排版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66524-P54P5C-20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061"/>
          <a:stretch>
            <a:fillRect/>
          </a:stretch>
        </p:blipFill>
        <p:spPr>
          <a:xfrm>
            <a:off x="-5396" y="-1905"/>
            <a:ext cx="12202795" cy="686181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52742" y="367030"/>
            <a:ext cx="11486515" cy="61239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 descr="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00" y="6219238"/>
            <a:ext cx="12204000" cy="638762"/>
          </a:xfrm>
          <a:prstGeom prst="rect">
            <a:avLst/>
          </a:prstGeom>
        </p:spPr>
      </p:pic>
      <p:pic>
        <p:nvPicPr>
          <p:cNvPr id="8" name="图片 7" descr="12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514349" y="556260"/>
            <a:ext cx="751840" cy="42799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382397" y="565787"/>
            <a:ext cx="3279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Word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和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Latex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的选择</a:t>
            </a:r>
          </a:p>
        </p:txBody>
      </p:sp>
      <p:pic>
        <p:nvPicPr>
          <p:cNvPr id="2" name="图片 1" descr="/Users/weiqingqing/Desktop/4906332.png4906332"/>
          <p:cNvPicPr>
            <a:picLocks noChangeAspect="1"/>
          </p:cNvPicPr>
          <p:nvPr/>
        </p:nvPicPr>
        <p:blipFill>
          <a:blip r:embed="rId5" cstate="email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002" y="2155825"/>
            <a:ext cx="4077335" cy="2750820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6186167" y="2651760"/>
            <a:ext cx="4354831" cy="2325370"/>
            <a:chOff x="9944" y="5362"/>
            <a:chExt cx="6858" cy="3662"/>
          </a:xfrm>
        </p:grpSpPr>
        <p:grpSp>
          <p:nvGrpSpPr>
            <p:cNvPr id="13" name="组合 12"/>
            <p:cNvGrpSpPr/>
            <p:nvPr/>
          </p:nvGrpSpPr>
          <p:grpSpPr>
            <a:xfrm>
              <a:off x="9944" y="5362"/>
              <a:ext cx="6858" cy="1548"/>
              <a:chOff x="9944" y="3782"/>
              <a:chExt cx="6858" cy="1548"/>
            </a:xfrm>
          </p:grpSpPr>
          <p:sp>
            <p:nvSpPr>
              <p:cNvPr id="14" name="文本框 13"/>
              <p:cNvSpPr txBox="1"/>
              <p:nvPr/>
            </p:nvSpPr>
            <p:spPr>
              <a:xfrm>
                <a:off x="9944" y="3782"/>
                <a:ext cx="6858" cy="12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fontAlgn="auto">
                  <a:lnSpc>
                    <a:spcPct val="150000"/>
                  </a:lnSpc>
                  <a:buClr>
                    <a:srgbClr val="FF9080"/>
                  </a:buClr>
                  <a:buFont typeface="Wingdings" panose="05000000000000000000" charset="0"/>
                  <a:buChar char=""/>
                </a:pPr>
                <a:r>
                  <a:rPr lang="zh-CN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汉仪中简黑简" panose="00020600040101010101" charset="-122"/>
                    <a:ea typeface="汉仪中简黑简" panose="00020600040101010101" charset="-122"/>
                    <a:cs typeface="汉仪中简黑简" panose="00020600040101010101" charset="-122"/>
                    <a:sym typeface="+mn-ea"/>
                  </a:rPr>
                  <a:t>熟悉</a:t>
                </a:r>
                <a:r>
                  <a:rPr lang="en-US" altLang="zh-CN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汉仪中简黑简" panose="00020600040101010101" charset="-122"/>
                    <a:sym typeface="+mn-ea"/>
                  </a:rPr>
                  <a:t>Latex</a:t>
                </a:r>
                <a:r>
                  <a:rPr lang="zh-CN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汉仪中简黑简" panose="00020600040101010101" charset="-122"/>
                    <a:sym typeface="+mn-ea"/>
                  </a:rPr>
                  <a:t>指令等，选择的题目公式比较多，图比较少，比如</a:t>
                </a:r>
                <a:r>
                  <a:rPr lang="en-US" altLang="zh-CN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汉仪中简黑简" panose="00020600040101010101" charset="-122"/>
                    <a:sym typeface="+mn-ea"/>
                  </a:rPr>
                  <a:t>A</a:t>
                </a:r>
                <a:r>
                  <a:rPr lang="zh-CN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汉仪中简黑简" panose="00020600040101010101" charset="-122"/>
                    <a:sym typeface="+mn-ea"/>
                  </a:rPr>
                  <a:t>题</a:t>
                </a:r>
              </a:p>
            </p:txBody>
          </p:sp>
          <p:cxnSp>
            <p:nvCxnSpPr>
              <p:cNvPr id="15" name="直接连接符 14"/>
              <p:cNvCxnSpPr/>
              <p:nvPr/>
            </p:nvCxnSpPr>
            <p:spPr>
              <a:xfrm>
                <a:off x="10229" y="5330"/>
                <a:ext cx="6463" cy="0"/>
              </a:xfrm>
              <a:prstGeom prst="line">
                <a:avLst/>
              </a:prstGeom>
              <a:ln w="22225" cmpd="sng">
                <a:solidFill>
                  <a:srgbClr val="FF908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文本框 16"/>
            <p:cNvSpPr txBox="1"/>
            <p:nvPr/>
          </p:nvSpPr>
          <p:spPr>
            <a:xfrm>
              <a:off x="9944" y="7193"/>
              <a:ext cx="6858" cy="1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fontAlgn="auto">
                <a:lnSpc>
                  <a:spcPct val="150000"/>
                </a:lnSpc>
                <a:buClr>
                  <a:srgbClr val="FF9080"/>
                </a:buClr>
                <a:buFont typeface="Wingdings" panose="05000000000000000000" charset="0"/>
                <a:buChar char=""/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中简黑简" panose="00020600040101010101" charset="-122"/>
                  <a:ea typeface="汉仪中简黑简" panose="00020600040101010101" charset="-122"/>
                  <a:cs typeface="汉仪中简黑简" panose="00020600040101010101" charset="-122"/>
                  <a:sym typeface="+mn-ea"/>
                </a:rPr>
                <a:t>到目前为止没有接触过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汉仪中简黑简" panose="00020600040101010101" charset="-122"/>
                  <a:sym typeface="+mn-ea"/>
                </a:rPr>
                <a:t>Latex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汉仪中简黑简" panose="00020600040101010101" charset="-122"/>
                  <a:sym typeface="+mn-ea"/>
                </a:rPr>
                <a:t>，有耐力且愿意花费时间去手动排版，公式少但图比较多的题，比如数据类型的题</a:t>
              </a:r>
            </a:p>
          </p:txBody>
        </p:sp>
      </p:grp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66524-P54P5C-20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061"/>
          <a:stretch>
            <a:fillRect/>
          </a:stretch>
        </p:blipFill>
        <p:spPr>
          <a:xfrm>
            <a:off x="-5396" y="-1905"/>
            <a:ext cx="12202795" cy="6861810"/>
          </a:xfrm>
          <a:prstGeom prst="rect">
            <a:avLst/>
          </a:prstGeom>
        </p:spPr>
      </p:pic>
      <p:pic>
        <p:nvPicPr>
          <p:cNvPr id="6" name="图片 5" descr="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16" y="5522597"/>
            <a:ext cx="12203431" cy="1335405"/>
          </a:xfrm>
          <a:prstGeom prst="rect">
            <a:avLst/>
          </a:prstGeom>
        </p:spPr>
      </p:pic>
      <p:pic>
        <p:nvPicPr>
          <p:cNvPr id="5" name="图片 4" descr="12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10796" y="-113665"/>
            <a:ext cx="4253231" cy="5817235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3477897" y="1058545"/>
            <a:ext cx="5468676" cy="3356609"/>
            <a:chOff x="7592" y="1667"/>
            <a:chExt cx="8245" cy="5118"/>
          </a:xfrm>
        </p:grpSpPr>
        <p:grpSp>
          <p:nvGrpSpPr>
            <p:cNvPr id="20" name="组合 19"/>
            <p:cNvGrpSpPr/>
            <p:nvPr/>
          </p:nvGrpSpPr>
          <p:grpSpPr>
            <a:xfrm>
              <a:off x="7592" y="1667"/>
              <a:ext cx="8245" cy="2786"/>
              <a:chOff x="8370" y="2111"/>
              <a:chExt cx="8245" cy="2786"/>
            </a:xfrm>
          </p:grpSpPr>
          <p:grpSp>
            <p:nvGrpSpPr>
              <p:cNvPr id="3" name="组合 2"/>
              <p:cNvGrpSpPr/>
              <p:nvPr/>
            </p:nvGrpSpPr>
            <p:grpSpPr>
              <a:xfrm>
                <a:off x="8783" y="2111"/>
                <a:ext cx="7419" cy="1382"/>
                <a:chOff x="9266" y="1023"/>
                <a:chExt cx="7419" cy="1382"/>
              </a:xfrm>
            </p:grpSpPr>
            <p:grpSp>
              <p:nvGrpSpPr>
                <p:cNvPr id="2" name="组合 1"/>
                <p:cNvGrpSpPr/>
                <p:nvPr/>
              </p:nvGrpSpPr>
              <p:grpSpPr>
                <a:xfrm>
                  <a:off x="9266" y="1063"/>
                  <a:ext cx="7419" cy="1342"/>
                  <a:chOff x="9206" y="1063"/>
                  <a:chExt cx="7419" cy="1342"/>
                </a:xfrm>
              </p:grpSpPr>
              <p:grpSp>
                <p:nvGrpSpPr>
                  <p:cNvPr id="27" name="组合 26"/>
                  <p:cNvGrpSpPr/>
                  <p:nvPr/>
                </p:nvGrpSpPr>
                <p:grpSpPr>
                  <a:xfrm>
                    <a:off x="9206" y="1063"/>
                    <a:ext cx="1370" cy="1343"/>
                    <a:chOff x="6201" y="1188"/>
                    <a:chExt cx="1370" cy="1343"/>
                  </a:xfrm>
                </p:grpSpPr>
                <p:sp>
                  <p:nvSpPr>
                    <p:cNvPr id="11" name="任意多边形 10"/>
                    <p:cNvSpPr/>
                    <p:nvPr/>
                  </p:nvSpPr>
                  <p:spPr>
                    <a:xfrm>
                      <a:off x="6201" y="1188"/>
                      <a:ext cx="1370" cy="457"/>
                    </a:xfrm>
                    <a:custGeom>
                      <a:avLst/>
                      <a:gdLst>
                        <a:gd name="connisteX0" fmla="*/ 546735 w 546735"/>
                        <a:gd name="connsiteY0" fmla="*/ 182245 h 182245"/>
                        <a:gd name="connisteX1" fmla="*/ 74930 w 546735"/>
                        <a:gd name="connsiteY1" fmla="*/ 0 h 182245"/>
                        <a:gd name="connisteX2" fmla="*/ 0 w 546735"/>
                        <a:gd name="connsiteY2" fmla="*/ 139700 h 182245"/>
                        <a:gd name="connisteX3" fmla="*/ 546735 w 546735"/>
                        <a:gd name="connsiteY3" fmla="*/ 182245 h 182245"/>
                      </a:gdLst>
                      <a:ahLst/>
                      <a:cxnLst>
                        <a:cxn ang="0">
                          <a:pos x="connisteX0" y="connsiteY0"/>
                        </a:cxn>
                        <a:cxn ang="0">
                          <a:pos x="connisteX1" y="connsiteY1"/>
                        </a:cxn>
                        <a:cxn ang="0">
                          <a:pos x="connisteX2" y="connsiteY2"/>
                        </a:cxn>
                        <a:cxn ang="0">
                          <a:pos x="connisteX3" y="connsiteY3"/>
                        </a:cxn>
                      </a:cxnLst>
                      <a:rect l="l" t="t" r="r" b="b"/>
                      <a:pathLst>
                        <a:path w="546735" h="182245">
                          <a:moveTo>
                            <a:pt x="546735" y="182245"/>
                          </a:moveTo>
                          <a:lnTo>
                            <a:pt x="74930" y="0"/>
                          </a:lnTo>
                          <a:lnTo>
                            <a:pt x="0" y="139700"/>
                          </a:lnTo>
                          <a:lnTo>
                            <a:pt x="546735" y="182245"/>
                          </a:lnTo>
                          <a:close/>
                        </a:path>
                      </a:pathLst>
                    </a:custGeom>
                    <a:solidFill>
                      <a:srgbClr val="129EA3"/>
                    </a:solidFill>
                    <a:ln>
                      <a:solidFill>
                        <a:srgbClr val="129EA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2" name="任意多边形 11"/>
                    <p:cNvSpPr/>
                    <p:nvPr/>
                  </p:nvSpPr>
                  <p:spPr>
                    <a:xfrm>
                      <a:off x="6255" y="1726"/>
                      <a:ext cx="1235" cy="376"/>
                    </a:xfrm>
                    <a:custGeom>
                      <a:avLst/>
                      <a:gdLst>
                        <a:gd name="connisteX0" fmla="*/ 492760 w 492760"/>
                        <a:gd name="connsiteY0" fmla="*/ 42545 h 149860"/>
                        <a:gd name="connisteX1" fmla="*/ 0 w 492760"/>
                        <a:gd name="connsiteY1" fmla="*/ 0 h 149860"/>
                        <a:gd name="connisteX2" fmla="*/ 64135 w 492760"/>
                        <a:gd name="connsiteY2" fmla="*/ 149860 h 149860"/>
                        <a:gd name="connisteX3" fmla="*/ 492760 w 492760"/>
                        <a:gd name="connsiteY3" fmla="*/ 42545 h 149860"/>
                      </a:gdLst>
                      <a:ahLst/>
                      <a:cxnLst>
                        <a:cxn ang="0">
                          <a:pos x="connisteX0" y="connsiteY0"/>
                        </a:cxn>
                        <a:cxn ang="0">
                          <a:pos x="connisteX1" y="connsiteY1"/>
                        </a:cxn>
                        <a:cxn ang="0">
                          <a:pos x="connisteX2" y="connsiteY2"/>
                        </a:cxn>
                        <a:cxn ang="0">
                          <a:pos x="connisteX3" y="connsiteY3"/>
                        </a:cxn>
                      </a:cxnLst>
                      <a:rect l="l" t="t" r="r" b="b"/>
                      <a:pathLst>
                        <a:path w="492759" h="149860">
                          <a:moveTo>
                            <a:pt x="492760" y="42545"/>
                          </a:moveTo>
                          <a:lnTo>
                            <a:pt x="0" y="0"/>
                          </a:lnTo>
                          <a:lnTo>
                            <a:pt x="64135" y="149860"/>
                          </a:lnTo>
                          <a:lnTo>
                            <a:pt x="492760" y="42545"/>
                          </a:lnTo>
                          <a:close/>
                        </a:path>
                      </a:pathLst>
                    </a:custGeom>
                    <a:solidFill>
                      <a:srgbClr val="F28350"/>
                    </a:solidFill>
                    <a:ln>
                      <a:solidFill>
                        <a:srgbClr val="F283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4" name="任意多边形 13"/>
                    <p:cNvSpPr/>
                    <p:nvPr/>
                  </p:nvSpPr>
                  <p:spPr>
                    <a:xfrm>
                      <a:off x="6603" y="1995"/>
                      <a:ext cx="914" cy="537"/>
                    </a:xfrm>
                    <a:custGeom>
                      <a:avLst/>
                      <a:gdLst>
                        <a:gd name="connisteX0" fmla="*/ 364490 w 364490"/>
                        <a:gd name="connsiteY0" fmla="*/ 0 h 213995"/>
                        <a:gd name="connisteX1" fmla="*/ 0 w 364490"/>
                        <a:gd name="connsiteY1" fmla="*/ 171450 h 213995"/>
                        <a:gd name="connisteX2" fmla="*/ 171450 w 364490"/>
                        <a:gd name="connsiteY2" fmla="*/ 213995 h 213995"/>
                        <a:gd name="connisteX3" fmla="*/ 364490 w 364490"/>
                        <a:gd name="connsiteY3" fmla="*/ 0 h 213995"/>
                      </a:gdLst>
                      <a:ahLst/>
                      <a:cxnLst>
                        <a:cxn ang="0">
                          <a:pos x="connisteX0" y="connsiteY0"/>
                        </a:cxn>
                        <a:cxn ang="0">
                          <a:pos x="connisteX1" y="connsiteY1"/>
                        </a:cxn>
                        <a:cxn ang="0">
                          <a:pos x="connisteX2" y="connsiteY2"/>
                        </a:cxn>
                        <a:cxn ang="0">
                          <a:pos x="connisteX3" y="connsiteY3"/>
                        </a:cxn>
                      </a:cxnLst>
                      <a:rect l="l" t="t" r="r" b="b"/>
                      <a:pathLst>
                        <a:path w="364490" h="213995">
                          <a:moveTo>
                            <a:pt x="364490" y="0"/>
                          </a:moveTo>
                          <a:lnTo>
                            <a:pt x="0" y="171450"/>
                          </a:lnTo>
                          <a:lnTo>
                            <a:pt x="171450" y="213995"/>
                          </a:lnTo>
                          <a:lnTo>
                            <a:pt x="364490" y="0"/>
                          </a:lnTo>
                          <a:close/>
                        </a:path>
                      </a:pathLst>
                    </a:custGeom>
                    <a:solidFill>
                      <a:srgbClr val="FCBF68"/>
                    </a:solidFill>
                    <a:ln>
                      <a:solidFill>
                        <a:srgbClr val="FCBF68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  <p:grpSp>
                <p:nvGrpSpPr>
                  <p:cNvPr id="26" name="组合 25"/>
                  <p:cNvGrpSpPr/>
                  <p:nvPr/>
                </p:nvGrpSpPr>
                <p:grpSpPr>
                  <a:xfrm>
                    <a:off x="15283" y="1063"/>
                    <a:ext cx="1343" cy="1290"/>
                    <a:chOff x="11657" y="1242"/>
                    <a:chExt cx="1343" cy="1290"/>
                  </a:xfrm>
                </p:grpSpPr>
                <p:sp>
                  <p:nvSpPr>
                    <p:cNvPr id="13" name="任意多边形 12"/>
                    <p:cNvSpPr/>
                    <p:nvPr/>
                  </p:nvSpPr>
                  <p:spPr>
                    <a:xfrm>
                      <a:off x="11711" y="1242"/>
                      <a:ext cx="1265" cy="403"/>
                    </a:xfrm>
                    <a:custGeom>
                      <a:avLst/>
                      <a:gdLst>
                        <a:gd name="connisteX0" fmla="*/ 0 w 504190"/>
                        <a:gd name="connsiteY0" fmla="*/ 160655 h 160655"/>
                        <a:gd name="connisteX1" fmla="*/ 450215 w 504190"/>
                        <a:gd name="connsiteY1" fmla="*/ 0 h 160655"/>
                        <a:gd name="connisteX2" fmla="*/ 504190 w 504190"/>
                        <a:gd name="connsiteY2" fmla="*/ 96520 h 160655"/>
                        <a:gd name="connisteX3" fmla="*/ 0 w 504190"/>
                        <a:gd name="connsiteY3" fmla="*/ 160655 h 160655"/>
                      </a:gdLst>
                      <a:ahLst/>
                      <a:cxnLst>
                        <a:cxn ang="0">
                          <a:pos x="connisteX0" y="connsiteY0"/>
                        </a:cxn>
                        <a:cxn ang="0">
                          <a:pos x="connisteX1" y="connsiteY1"/>
                        </a:cxn>
                        <a:cxn ang="0">
                          <a:pos x="connisteX2" y="connsiteY2"/>
                        </a:cxn>
                        <a:cxn ang="0">
                          <a:pos x="connisteX3" y="connsiteY3"/>
                        </a:cxn>
                      </a:cxnLst>
                      <a:rect l="l" t="t" r="r" b="b"/>
                      <a:pathLst>
                        <a:path w="504190" h="160655">
                          <a:moveTo>
                            <a:pt x="0" y="160655"/>
                          </a:moveTo>
                          <a:lnTo>
                            <a:pt x="450215" y="0"/>
                          </a:lnTo>
                          <a:lnTo>
                            <a:pt x="504190" y="96520"/>
                          </a:lnTo>
                          <a:lnTo>
                            <a:pt x="0" y="160655"/>
                          </a:lnTo>
                          <a:close/>
                        </a:path>
                      </a:pathLst>
                    </a:custGeom>
                    <a:solidFill>
                      <a:srgbClr val="129EA3"/>
                    </a:solidFill>
                    <a:ln>
                      <a:solidFill>
                        <a:srgbClr val="129EA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5" name="任意多边形 14"/>
                    <p:cNvSpPr/>
                    <p:nvPr/>
                  </p:nvSpPr>
                  <p:spPr>
                    <a:xfrm>
                      <a:off x="11684" y="1726"/>
                      <a:ext cx="1317" cy="376"/>
                    </a:xfrm>
                    <a:custGeom>
                      <a:avLst/>
                      <a:gdLst>
                        <a:gd name="connisteX0" fmla="*/ 0 w 525145"/>
                        <a:gd name="connsiteY0" fmla="*/ 53340 h 149860"/>
                        <a:gd name="connisteX1" fmla="*/ 471805 w 525145"/>
                        <a:gd name="connsiteY1" fmla="*/ 149860 h 149860"/>
                        <a:gd name="connisteX2" fmla="*/ 525145 w 525145"/>
                        <a:gd name="connsiteY2" fmla="*/ 0 h 149860"/>
                        <a:gd name="connisteX3" fmla="*/ 0 w 525145"/>
                        <a:gd name="connsiteY3" fmla="*/ 53340 h 149860"/>
                      </a:gdLst>
                      <a:ahLst/>
                      <a:cxnLst>
                        <a:cxn ang="0">
                          <a:pos x="connisteX0" y="connsiteY0"/>
                        </a:cxn>
                        <a:cxn ang="0">
                          <a:pos x="connisteX1" y="connsiteY1"/>
                        </a:cxn>
                        <a:cxn ang="0">
                          <a:pos x="connisteX2" y="connsiteY2"/>
                        </a:cxn>
                        <a:cxn ang="0">
                          <a:pos x="connisteX3" y="connsiteY3"/>
                        </a:cxn>
                      </a:cxnLst>
                      <a:rect l="l" t="t" r="r" b="b"/>
                      <a:pathLst>
                        <a:path w="525145" h="149860">
                          <a:moveTo>
                            <a:pt x="0" y="53340"/>
                          </a:moveTo>
                          <a:lnTo>
                            <a:pt x="471805" y="149860"/>
                          </a:lnTo>
                          <a:lnTo>
                            <a:pt x="525145" y="0"/>
                          </a:lnTo>
                          <a:lnTo>
                            <a:pt x="0" y="53340"/>
                          </a:lnTo>
                          <a:close/>
                        </a:path>
                      </a:pathLst>
                    </a:custGeom>
                    <a:solidFill>
                      <a:srgbClr val="F28350"/>
                    </a:solidFill>
                    <a:ln>
                      <a:solidFill>
                        <a:srgbClr val="F283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6" name="任意多边形 15"/>
                    <p:cNvSpPr/>
                    <p:nvPr/>
                  </p:nvSpPr>
                  <p:spPr>
                    <a:xfrm>
                      <a:off x="11657" y="1968"/>
                      <a:ext cx="941" cy="564"/>
                    </a:xfrm>
                    <a:custGeom>
                      <a:avLst/>
                      <a:gdLst>
                        <a:gd name="connisteX0" fmla="*/ 203835 w 375285"/>
                        <a:gd name="connsiteY0" fmla="*/ 224790 h 224790"/>
                        <a:gd name="connisteX1" fmla="*/ 0 w 375285"/>
                        <a:gd name="connsiteY1" fmla="*/ 0 h 224790"/>
                        <a:gd name="connisteX2" fmla="*/ 375285 w 375285"/>
                        <a:gd name="connsiteY2" fmla="*/ 171450 h 224790"/>
                        <a:gd name="connisteX3" fmla="*/ 203835 w 375285"/>
                        <a:gd name="connsiteY3" fmla="*/ 224790 h 224790"/>
                      </a:gdLst>
                      <a:ahLst/>
                      <a:cxnLst>
                        <a:cxn ang="0">
                          <a:pos x="connisteX0" y="connsiteY0"/>
                        </a:cxn>
                        <a:cxn ang="0">
                          <a:pos x="connisteX1" y="connsiteY1"/>
                        </a:cxn>
                        <a:cxn ang="0">
                          <a:pos x="connisteX2" y="connsiteY2"/>
                        </a:cxn>
                        <a:cxn ang="0">
                          <a:pos x="connisteX3" y="connsiteY3"/>
                        </a:cxn>
                      </a:cxnLst>
                      <a:rect l="l" t="t" r="r" b="b"/>
                      <a:pathLst>
                        <a:path w="375285" h="224790">
                          <a:moveTo>
                            <a:pt x="203835" y="224790"/>
                          </a:moveTo>
                          <a:lnTo>
                            <a:pt x="0" y="0"/>
                          </a:lnTo>
                          <a:lnTo>
                            <a:pt x="375285" y="171450"/>
                          </a:lnTo>
                          <a:lnTo>
                            <a:pt x="203835" y="224790"/>
                          </a:lnTo>
                          <a:close/>
                        </a:path>
                      </a:pathLst>
                    </a:custGeom>
                    <a:solidFill>
                      <a:srgbClr val="FCBF68"/>
                    </a:solidFill>
                    <a:ln>
                      <a:solidFill>
                        <a:srgbClr val="FCBF68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</p:grpSp>
            <p:sp>
              <p:nvSpPr>
                <p:cNvPr id="18" name="文本框 17"/>
                <p:cNvSpPr txBox="1"/>
                <p:nvPr/>
              </p:nvSpPr>
              <p:spPr>
                <a:xfrm>
                  <a:off x="10862" y="1023"/>
                  <a:ext cx="4227" cy="12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/>
                  <a:r>
                    <a:rPr lang="zh-CN" altLang="en-US" sz="44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汉仪雅酷黑W" panose="00020600040101010101" charset="-122"/>
                      <a:ea typeface="汉仪雅酷黑W" panose="00020600040101010101" charset="-122"/>
                    </a:rPr>
                    <a:t>第二部分</a:t>
                  </a:r>
                </a:p>
              </p:txBody>
            </p:sp>
          </p:grpSp>
          <p:sp>
            <p:nvSpPr>
              <p:cNvPr id="7" name="文本框 6"/>
              <p:cNvSpPr txBox="1"/>
              <p:nvPr/>
            </p:nvSpPr>
            <p:spPr>
              <a:xfrm>
                <a:off x="8370" y="3818"/>
                <a:ext cx="8245" cy="10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4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</a:rPr>
                  <a:t>比赛过程我们要做什么</a:t>
                </a: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9731" y="5961"/>
              <a:ext cx="3968" cy="824"/>
              <a:chOff x="6336" y="4369"/>
              <a:chExt cx="6637" cy="824"/>
            </a:xfrm>
          </p:grpSpPr>
          <p:sp>
            <p:nvSpPr>
              <p:cNvPr id="24" name="任意多边形 23"/>
              <p:cNvSpPr/>
              <p:nvPr/>
            </p:nvSpPr>
            <p:spPr>
              <a:xfrm flipH="1">
                <a:off x="6336" y="4383"/>
                <a:ext cx="6637" cy="794"/>
              </a:xfrm>
              <a:custGeom>
                <a:avLst/>
                <a:gdLst>
                  <a:gd name="adj" fmla="val 36106"/>
                  <a:gd name="maxAdj" fmla="*/ 100000 w ss"/>
                  <a:gd name="a" fmla="pin 0 adj maxAdj"/>
                  <a:gd name="x1" fmla="*/ ss a 100000"/>
                  <a:gd name="x2" fmla="+- r 0 x1"/>
                  <a:gd name="x3" fmla="*/ x2 1 2"/>
                  <a:gd name="dx" fmla="+- x2 0 x1"/>
                  <a:gd name="il" fmla="?: dx x1 l"/>
                  <a:gd name="ir" fmla="?: dx x2 r"/>
                </a:gdLst>
                <a:ahLst/>
                <a:cxnLst>
                  <a:cxn ang="3">
                    <a:pos x="x3" y="t"/>
                  </a:cxn>
                  <a:cxn ang="cd2">
                    <a:pos x="x1" y="vc"/>
                  </a:cxn>
                  <a:cxn ang="cd4">
                    <a:pos x="x3" y="b"/>
                  </a:cxn>
                  <a:cxn ang="0">
                    <a:pos x="r" y="vc"/>
                  </a:cxn>
                </a:cxnLst>
                <a:rect l="l" t="t" r="r" b="b"/>
                <a:pathLst>
                  <a:path w="6173" h="565">
                    <a:moveTo>
                      <a:pt x="0" y="0"/>
                    </a:moveTo>
                    <a:lnTo>
                      <a:pt x="6173" y="0"/>
                    </a:lnTo>
                    <a:lnTo>
                      <a:pt x="5969" y="283"/>
                    </a:lnTo>
                    <a:lnTo>
                      <a:pt x="6173" y="565"/>
                    </a:lnTo>
                    <a:lnTo>
                      <a:pt x="0" y="565"/>
                    </a:lnTo>
                    <a:lnTo>
                      <a:pt x="204" y="2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9EA3"/>
              </a:solidFill>
              <a:ln>
                <a:solidFill>
                  <a:srgbClr val="129EA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7410" y="4369"/>
                <a:ext cx="4489" cy="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2800" b="1">
                    <a:solidFill>
                      <a:schemeClr val="bg1"/>
                    </a:solidFill>
                    <a:latin typeface="汉仪粗简黑简" panose="00020600040101010101" charset="-122"/>
                    <a:ea typeface="汉仪粗简黑简" panose="00020600040101010101" charset="-122"/>
                  </a:rPr>
                  <a:t>PART-02</a:t>
                </a:r>
              </a:p>
            </p:txBody>
          </p:sp>
        </p:grpSp>
      </p:grpSp>
      <p:pic>
        <p:nvPicPr>
          <p:cNvPr id="32" name="图片 31" descr="12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49567" y="-294638"/>
            <a:ext cx="4253231" cy="5817235"/>
          </a:xfrm>
          <a:prstGeom prst="rect">
            <a:avLst/>
          </a:prstGeom>
        </p:spPr>
      </p:pic>
      <p:pic>
        <p:nvPicPr>
          <p:cNvPr id="33" name="图片 32" descr="12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20331" y="5261610"/>
            <a:ext cx="4344035" cy="906780"/>
          </a:xfrm>
          <a:prstGeom prst="rect">
            <a:avLst/>
          </a:prstGeom>
        </p:spPr>
      </p:pic>
      <p:pic>
        <p:nvPicPr>
          <p:cNvPr id="34" name="图片 33" descr="12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8441" y="5104767"/>
            <a:ext cx="4501515" cy="113601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66524-P54P5C-20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061"/>
          <a:stretch>
            <a:fillRect/>
          </a:stretch>
        </p:blipFill>
        <p:spPr>
          <a:xfrm>
            <a:off x="-5396" y="-1905"/>
            <a:ext cx="12202795" cy="686181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52744" y="367030"/>
            <a:ext cx="11486515" cy="61239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 descr="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00" y="6219238"/>
            <a:ext cx="12204000" cy="638762"/>
          </a:xfrm>
          <a:prstGeom prst="rect">
            <a:avLst/>
          </a:prstGeom>
        </p:spPr>
      </p:pic>
      <p:pic>
        <p:nvPicPr>
          <p:cNvPr id="8" name="图片 7" descr="12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514349" y="556260"/>
            <a:ext cx="751840" cy="42799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382397" y="565787"/>
            <a:ext cx="3279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比赛过程我们要做什么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1390015" y="1908811"/>
            <a:ext cx="9412605" cy="3343275"/>
            <a:chOff x="2189" y="3086"/>
            <a:chExt cx="14823" cy="5265"/>
          </a:xfrm>
        </p:grpSpPr>
        <p:grpSp>
          <p:nvGrpSpPr>
            <p:cNvPr id="11" name="组合 10"/>
            <p:cNvGrpSpPr/>
            <p:nvPr/>
          </p:nvGrpSpPr>
          <p:grpSpPr>
            <a:xfrm>
              <a:off x="2189" y="3086"/>
              <a:ext cx="4549" cy="5265"/>
              <a:chOff x="2793" y="3086"/>
              <a:chExt cx="4549" cy="5265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2793" y="3086"/>
                <a:ext cx="4549" cy="5265"/>
              </a:xfrm>
              <a:prstGeom prst="rect">
                <a:avLst/>
              </a:prstGeom>
              <a:noFill/>
              <a:ln w="22225">
                <a:solidFill>
                  <a:srgbClr val="FF9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3227" y="3891"/>
                <a:ext cx="3680" cy="3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>
                  <a:lnSpc>
                    <a:spcPct val="150000"/>
                  </a:lnSpc>
                </a:pPr>
                <a:r>
                  <a:rPr lang="zh-CN" altLang="en-US" sz="1400" dirty="0">
                    <a:latin typeface="汉仪中简黑简" panose="00020600040101010101" charset="-122"/>
                    <a:ea typeface="汉仪中简黑简" panose="00020600040101010101" charset="-122"/>
                  </a:rPr>
                  <a:t>首先提前（比赛开始前）做好本次比赛要用的模板（</a:t>
                </a:r>
                <a:r>
                  <a:rPr lang="en-US" altLang="zh-CN" sz="1400" dirty="0">
                    <a:latin typeface="等线" panose="02010600030101010101" pitchFamily="2" charset="-122"/>
                    <a:ea typeface="等线" panose="02010600030101010101" pitchFamily="2" charset="-122"/>
                  </a:rPr>
                  <a:t>Word/Latex</a:t>
                </a:r>
                <a:r>
                  <a:rPr lang="zh-CN" altLang="en-US" sz="1400" dirty="0">
                    <a:latin typeface="等线" panose="02010600030101010101" pitchFamily="2" charset="-122"/>
                    <a:ea typeface="等线" panose="02010600030101010101" pitchFamily="2" charset="-122"/>
                  </a:rPr>
                  <a:t>），模板中应该规定好各部分（有几级标题？各级标题格式？正文内容行间距、字号、段间距？等）</a:t>
                </a:r>
                <a:endParaRPr lang="zh-CN" altLang="en-US" sz="1400" dirty="0">
                  <a:latin typeface="汉仪中简黑简" panose="00020600040101010101" charset="-122"/>
                  <a:ea typeface="汉仪中简黑简" panose="00020600040101010101" charset="-122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7326" y="3086"/>
              <a:ext cx="4549" cy="5265"/>
              <a:chOff x="2793" y="3086"/>
              <a:chExt cx="4549" cy="5265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2793" y="3086"/>
                <a:ext cx="4549" cy="5265"/>
              </a:xfrm>
              <a:prstGeom prst="rect">
                <a:avLst/>
              </a:prstGeom>
              <a:solidFill>
                <a:srgbClr val="FF9080"/>
              </a:solidFill>
              <a:ln w="22225">
                <a:solidFill>
                  <a:srgbClr val="FF9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3227" y="3707"/>
                <a:ext cx="3680" cy="4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>
                  <a:lnSpc>
                    <a:spcPct val="150000"/>
                  </a:lnSpc>
                </a:pPr>
                <a:r>
                  <a:rPr lang="zh-CN" altLang="en-US" sz="1400" dirty="0">
                    <a:solidFill>
                      <a:schemeClr val="bg1"/>
                    </a:solidFill>
                    <a:latin typeface="汉仪中简黑简" panose="00020600040101010101" charset="-122"/>
                    <a:ea typeface="汉仪中简黑简" panose="00020600040101010101" charset="-122"/>
                  </a:rPr>
                  <a:t>比赛过程中，我们要参与题目的确定，建模过程。在比赛的前两天（共四天），我们扮演一个辅助者的角色，建模和编程需要我们做什么，我们要去帮他们做，利用好我们自己的空闲时间，后两天我们扮演主导者的角色</a:t>
                </a: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12463" y="3086"/>
              <a:ext cx="4549" cy="5265"/>
              <a:chOff x="2793" y="3086"/>
              <a:chExt cx="4549" cy="5265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2793" y="3086"/>
                <a:ext cx="4549" cy="5265"/>
              </a:xfrm>
              <a:prstGeom prst="rect">
                <a:avLst/>
              </a:prstGeom>
              <a:noFill/>
              <a:ln w="22225">
                <a:solidFill>
                  <a:srgbClr val="FF9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3227" y="3707"/>
                <a:ext cx="3680" cy="4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>
                  <a:lnSpc>
                    <a:spcPct val="150000"/>
                  </a:lnSpc>
                </a:pPr>
                <a:r>
                  <a:rPr lang="zh-CN" altLang="en-US" sz="1400" dirty="0">
                    <a:latin typeface="汉仪中简黑简" panose="00020600040101010101" charset="-122"/>
                    <a:ea typeface="汉仪中简黑简" panose="00020600040101010101" charset="-122"/>
                  </a:rPr>
                  <a:t>论文初稿完成后，我们自己要检查一遍“：英文翻译是否准确？专用名词？图表的编号和标题是否正确？然后交给队友检查，建模位主要看论文叙述的逻辑，编程位主要看计算过程和答案的正确与否。</a:t>
                </a:r>
              </a:p>
            </p:txBody>
          </p:sp>
        </p:grpSp>
      </p:grp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66524-P54P5C-20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061"/>
          <a:stretch>
            <a:fillRect/>
          </a:stretch>
        </p:blipFill>
        <p:spPr>
          <a:xfrm>
            <a:off x="-5396" y="-1905"/>
            <a:ext cx="12202795" cy="6861810"/>
          </a:xfrm>
          <a:prstGeom prst="rect">
            <a:avLst/>
          </a:prstGeom>
        </p:spPr>
      </p:pic>
      <p:pic>
        <p:nvPicPr>
          <p:cNvPr id="6" name="图片 5" descr="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16" y="5522597"/>
            <a:ext cx="12203431" cy="1335405"/>
          </a:xfrm>
          <a:prstGeom prst="rect">
            <a:avLst/>
          </a:prstGeom>
        </p:spPr>
      </p:pic>
      <p:pic>
        <p:nvPicPr>
          <p:cNvPr id="5" name="图片 4" descr="12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10796" y="-113665"/>
            <a:ext cx="4253231" cy="5817235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3477897" y="1058546"/>
            <a:ext cx="5235575" cy="3249930"/>
            <a:chOff x="7592" y="1667"/>
            <a:chExt cx="8245" cy="5118"/>
          </a:xfrm>
        </p:grpSpPr>
        <p:grpSp>
          <p:nvGrpSpPr>
            <p:cNvPr id="20" name="组合 19"/>
            <p:cNvGrpSpPr/>
            <p:nvPr/>
          </p:nvGrpSpPr>
          <p:grpSpPr>
            <a:xfrm>
              <a:off x="7592" y="1667"/>
              <a:ext cx="8245" cy="2822"/>
              <a:chOff x="8370" y="2111"/>
              <a:chExt cx="8245" cy="2822"/>
            </a:xfrm>
          </p:grpSpPr>
          <p:grpSp>
            <p:nvGrpSpPr>
              <p:cNvPr id="3" name="组合 2"/>
              <p:cNvGrpSpPr/>
              <p:nvPr/>
            </p:nvGrpSpPr>
            <p:grpSpPr>
              <a:xfrm>
                <a:off x="8783" y="2111"/>
                <a:ext cx="7419" cy="1382"/>
                <a:chOff x="9266" y="1023"/>
                <a:chExt cx="7419" cy="1382"/>
              </a:xfrm>
            </p:grpSpPr>
            <p:grpSp>
              <p:nvGrpSpPr>
                <p:cNvPr id="2" name="组合 1"/>
                <p:cNvGrpSpPr/>
                <p:nvPr/>
              </p:nvGrpSpPr>
              <p:grpSpPr>
                <a:xfrm>
                  <a:off x="9266" y="1063"/>
                  <a:ext cx="7419" cy="1342"/>
                  <a:chOff x="9206" y="1063"/>
                  <a:chExt cx="7419" cy="1342"/>
                </a:xfrm>
              </p:grpSpPr>
              <p:grpSp>
                <p:nvGrpSpPr>
                  <p:cNvPr id="27" name="组合 26"/>
                  <p:cNvGrpSpPr/>
                  <p:nvPr/>
                </p:nvGrpSpPr>
                <p:grpSpPr>
                  <a:xfrm>
                    <a:off x="9206" y="1063"/>
                    <a:ext cx="1370" cy="1343"/>
                    <a:chOff x="6201" y="1188"/>
                    <a:chExt cx="1370" cy="1343"/>
                  </a:xfrm>
                </p:grpSpPr>
                <p:sp>
                  <p:nvSpPr>
                    <p:cNvPr id="11" name="任意多边形 10"/>
                    <p:cNvSpPr/>
                    <p:nvPr/>
                  </p:nvSpPr>
                  <p:spPr>
                    <a:xfrm>
                      <a:off x="6201" y="1188"/>
                      <a:ext cx="1370" cy="457"/>
                    </a:xfrm>
                    <a:custGeom>
                      <a:avLst/>
                      <a:gdLst>
                        <a:gd name="connisteX0" fmla="*/ 546735 w 546735"/>
                        <a:gd name="connsiteY0" fmla="*/ 182245 h 182245"/>
                        <a:gd name="connisteX1" fmla="*/ 74930 w 546735"/>
                        <a:gd name="connsiteY1" fmla="*/ 0 h 182245"/>
                        <a:gd name="connisteX2" fmla="*/ 0 w 546735"/>
                        <a:gd name="connsiteY2" fmla="*/ 139700 h 182245"/>
                        <a:gd name="connisteX3" fmla="*/ 546735 w 546735"/>
                        <a:gd name="connsiteY3" fmla="*/ 182245 h 182245"/>
                      </a:gdLst>
                      <a:ahLst/>
                      <a:cxnLst>
                        <a:cxn ang="0">
                          <a:pos x="connisteX0" y="connsiteY0"/>
                        </a:cxn>
                        <a:cxn ang="0">
                          <a:pos x="connisteX1" y="connsiteY1"/>
                        </a:cxn>
                        <a:cxn ang="0">
                          <a:pos x="connisteX2" y="connsiteY2"/>
                        </a:cxn>
                        <a:cxn ang="0">
                          <a:pos x="connisteX3" y="connsiteY3"/>
                        </a:cxn>
                      </a:cxnLst>
                      <a:rect l="l" t="t" r="r" b="b"/>
                      <a:pathLst>
                        <a:path w="546735" h="182245">
                          <a:moveTo>
                            <a:pt x="546735" y="182245"/>
                          </a:moveTo>
                          <a:lnTo>
                            <a:pt x="74930" y="0"/>
                          </a:lnTo>
                          <a:lnTo>
                            <a:pt x="0" y="139700"/>
                          </a:lnTo>
                          <a:lnTo>
                            <a:pt x="546735" y="182245"/>
                          </a:lnTo>
                          <a:close/>
                        </a:path>
                      </a:pathLst>
                    </a:custGeom>
                    <a:solidFill>
                      <a:srgbClr val="129EA3"/>
                    </a:solidFill>
                    <a:ln>
                      <a:solidFill>
                        <a:srgbClr val="129EA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2" name="任意多边形 11"/>
                    <p:cNvSpPr/>
                    <p:nvPr/>
                  </p:nvSpPr>
                  <p:spPr>
                    <a:xfrm>
                      <a:off x="6255" y="1726"/>
                      <a:ext cx="1235" cy="376"/>
                    </a:xfrm>
                    <a:custGeom>
                      <a:avLst/>
                      <a:gdLst>
                        <a:gd name="connisteX0" fmla="*/ 492760 w 492760"/>
                        <a:gd name="connsiteY0" fmla="*/ 42545 h 149860"/>
                        <a:gd name="connisteX1" fmla="*/ 0 w 492760"/>
                        <a:gd name="connsiteY1" fmla="*/ 0 h 149860"/>
                        <a:gd name="connisteX2" fmla="*/ 64135 w 492760"/>
                        <a:gd name="connsiteY2" fmla="*/ 149860 h 149860"/>
                        <a:gd name="connisteX3" fmla="*/ 492760 w 492760"/>
                        <a:gd name="connsiteY3" fmla="*/ 42545 h 149860"/>
                      </a:gdLst>
                      <a:ahLst/>
                      <a:cxnLst>
                        <a:cxn ang="0">
                          <a:pos x="connisteX0" y="connsiteY0"/>
                        </a:cxn>
                        <a:cxn ang="0">
                          <a:pos x="connisteX1" y="connsiteY1"/>
                        </a:cxn>
                        <a:cxn ang="0">
                          <a:pos x="connisteX2" y="connsiteY2"/>
                        </a:cxn>
                        <a:cxn ang="0">
                          <a:pos x="connisteX3" y="connsiteY3"/>
                        </a:cxn>
                      </a:cxnLst>
                      <a:rect l="l" t="t" r="r" b="b"/>
                      <a:pathLst>
                        <a:path w="492759" h="149860">
                          <a:moveTo>
                            <a:pt x="492760" y="42545"/>
                          </a:moveTo>
                          <a:lnTo>
                            <a:pt x="0" y="0"/>
                          </a:lnTo>
                          <a:lnTo>
                            <a:pt x="64135" y="149860"/>
                          </a:lnTo>
                          <a:lnTo>
                            <a:pt x="492760" y="42545"/>
                          </a:lnTo>
                          <a:close/>
                        </a:path>
                      </a:pathLst>
                    </a:custGeom>
                    <a:solidFill>
                      <a:srgbClr val="F28350"/>
                    </a:solidFill>
                    <a:ln>
                      <a:solidFill>
                        <a:srgbClr val="F283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4" name="任意多边形 13"/>
                    <p:cNvSpPr/>
                    <p:nvPr/>
                  </p:nvSpPr>
                  <p:spPr>
                    <a:xfrm>
                      <a:off x="6603" y="1995"/>
                      <a:ext cx="914" cy="537"/>
                    </a:xfrm>
                    <a:custGeom>
                      <a:avLst/>
                      <a:gdLst>
                        <a:gd name="connisteX0" fmla="*/ 364490 w 364490"/>
                        <a:gd name="connsiteY0" fmla="*/ 0 h 213995"/>
                        <a:gd name="connisteX1" fmla="*/ 0 w 364490"/>
                        <a:gd name="connsiteY1" fmla="*/ 171450 h 213995"/>
                        <a:gd name="connisteX2" fmla="*/ 171450 w 364490"/>
                        <a:gd name="connsiteY2" fmla="*/ 213995 h 213995"/>
                        <a:gd name="connisteX3" fmla="*/ 364490 w 364490"/>
                        <a:gd name="connsiteY3" fmla="*/ 0 h 213995"/>
                      </a:gdLst>
                      <a:ahLst/>
                      <a:cxnLst>
                        <a:cxn ang="0">
                          <a:pos x="connisteX0" y="connsiteY0"/>
                        </a:cxn>
                        <a:cxn ang="0">
                          <a:pos x="connisteX1" y="connsiteY1"/>
                        </a:cxn>
                        <a:cxn ang="0">
                          <a:pos x="connisteX2" y="connsiteY2"/>
                        </a:cxn>
                        <a:cxn ang="0">
                          <a:pos x="connisteX3" y="connsiteY3"/>
                        </a:cxn>
                      </a:cxnLst>
                      <a:rect l="l" t="t" r="r" b="b"/>
                      <a:pathLst>
                        <a:path w="364490" h="213995">
                          <a:moveTo>
                            <a:pt x="364490" y="0"/>
                          </a:moveTo>
                          <a:lnTo>
                            <a:pt x="0" y="171450"/>
                          </a:lnTo>
                          <a:lnTo>
                            <a:pt x="171450" y="213995"/>
                          </a:lnTo>
                          <a:lnTo>
                            <a:pt x="364490" y="0"/>
                          </a:lnTo>
                          <a:close/>
                        </a:path>
                      </a:pathLst>
                    </a:custGeom>
                    <a:solidFill>
                      <a:srgbClr val="FCBF68"/>
                    </a:solidFill>
                    <a:ln>
                      <a:solidFill>
                        <a:srgbClr val="FCBF68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  <p:grpSp>
                <p:nvGrpSpPr>
                  <p:cNvPr id="26" name="组合 25"/>
                  <p:cNvGrpSpPr/>
                  <p:nvPr/>
                </p:nvGrpSpPr>
                <p:grpSpPr>
                  <a:xfrm>
                    <a:off x="15283" y="1063"/>
                    <a:ext cx="1343" cy="1290"/>
                    <a:chOff x="11657" y="1242"/>
                    <a:chExt cx="1343" cy="1290"/>
                  </a:xfrm>
                </p:grpSpPr>
                <p:sp>
                  <p:nvSpPr>
                    <p:cNvPr id="13" name="任意多边形 12"/>
                    <p:cNvSpPr/>
                    <p:nvPr/>
                  </p:nvSpPr>
                  <p:spPr>
                    <a:xfrm>
                      <a:off x="11711" y="1242"/>
                      <a:ext cx="1265" cy="403"/>
                    </a:xfrm>
                    <a:custGeom>
                      <a:avLst/>
                      <a:gdLst>
                        <a:gd name="connisteX0" fmla="*/ 0 w 504190"/>
                        <a:gd name="connsiteY0" fmla="*/ 160655 h 160655"/>
                        <a:gd name="connisteX1" fmla="*/ 450215 w 504190"/>
                        <a:gd name="connsiteY1" fmla="*/ 0 h 160655"/>
                        <a:gd name="connisteX2" fmla="*/ 504190 w 504190"/>
                        <a:gd name="connsiteY2" fmla="*/ 96520 h 160655"/>
                        <a:gd name="connisteX3" fmla="*/ 0 w 504190"/>
                        <a:gd name="connsiteY3" fmla="*/ 160655 h 160655"/>
                      </a:gdLst>
                      <a:ahLst/>
                      <a:cxnLst>
                        <a:cxn ang="0">
                          <a:pos x="connisteX0" y="connsiteY0"/>
                        </a:cxn>
                        <a:cxn ang="0">
                          <a:pos x="connisteX1" y="connsiteY1"/>
                        </a:cxn>
                        <a:cxn ang="0">
                          <a:pos x="connisteX2" y="connsiteY2"/>
                        </a:cxn>
                        <a:cxn ang="0">
                          <a:pos x="connisteX3" y="connsiteY3"/>
                        </a:cxn>
                      </a:cxnLst>
                      <a:rect l="l" t="t" r="r" b="b"/>
                      <a:pathLst>
                        <a:path w="504190" h="160655">
                          <a:moveTo>
                            <a:pt x="0" y="160655"/>
                          </a:moveTo>
                          <a:lnTo>
                            <a:pt x="450215" y="0"/>
                          </a:lnTo>
                          <a:lnTo>
                            <a:pt x="504190" y="96520"/>
                          </a:lnTo>
                          <a:lnTo>
                            <a:pt x="0" y="160655"/>
                          </a:lnTo>
                          <a:close/>
                        </a:path>
                      </a:pathLst>
                    </a:custGeom>
                    <a:solidFill>
                      <a:srgbClr val="129EA3"/>
                    </a:solidFill>
                    <a:ln>
                      <a:solidFill>
                        <a:srgbClr val="129EA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5" name="任意多边形 14"/>
                    <p:cNvSpPr/>
                    <p:nvPr/>
                  </p:nvSpPr>
                  <p:spPr>
                    <a:xfrm>
                      <a:off x="11684" y="1726"/>
                      <a:ext cx="1317" cy="376"/>
                    </a:xfrm>
                    <a:custGeom>
                      <a:avLst/>
                      <a:gdLst>
                        <a:gd name="connisteX0" fmla="*/ 0 w 525145"/>
                        <a:gd name="connsiteY0" fmla="*/ 53340 h 149860"/>
                        <a:gd name="connisteX1" fmla="*/ 471805 w 525145"/>
                        <a:gd name="connsiteY1" fmla="*/ 149860 h 149860"/>
                        <a:gd name="connisteX2" fmla="*/ 525145 w 525145"/>
                        <a:gd name="connsiteY2" fmla="*/ 0 h 149860"/>
                        <a:gd name="connisteX3" fmla="*/ 0 w 525145"/>
                        <a:gd name="connsiteY3" fmla="*/ 53340 h 149860"/>
                      </a:gdLst>
                      <a:ahLst/>
                      <a:cxnLst>
                        <a:cxn ang="0">
                          <a:pos x="connisteX0" y="connsiteY0"/>
                        </a:cxn>
                        <a:cxn ang="0">
                          <a:pos x="connisteX1" y="connsiteY1"/>
                        </a:cxn>
                        <a:cxn ang="0">
                          <a:pos x="connisteX2" y="connsiteY2"/>
                        </a:cxn>
                        <a:cxn ang="0">
                          <a:pos x="connisteX3" y="connsiteY3"/>
                        </a:cxn>
                      </a:cxnLst>
                      <a:rect l="l" t="t" r="r" b="b"/>
                      <a:pathLst>
                        <a:path w="525145" h="149860">
                          <a:moveTo>
                            <a:pt x="0" y="53340"/>
                          </a:moveTo>
                          <a:lnTo>
                            <a:pt x="471805" y="149860"/>
                          </a:lnTo>
                          <a:lnTo>
                            <a:pt x="525145" y="0"/>
                          </a:lnTo>
                          <a:lnTo>
                            <a:pt x="0" y="53340"/>
                          </a:lnTo>
                          <a:close/>
                        </a:path>
                      </a:pathLst>
                    </a:custGeom>
                    <a:solidFill>
                      <a:srgbClr val="F28350"/>
                    </a:solidFill>
                    <a:ln>
                      <a:solidFill>
                        <a:srgbClr val="F283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6" name="任意多边形 15"/>
                    <p:cNvSpPr/>
                    <p:nvPr/>
                  </p:nvSpPr>
                  <p:spPr>
                    <a:xfrm>
                      <a:off x="11657" y="1968"/>
                      <a:ext cx="941" cy="564"/>
                    </a:xfrm>
                    <a:custGeom>
                      <a:avLst/>
                      <a:gdLst>
                        <a:gd name="connisteX0" fmla="*/ 203835 w 375285"/>
                        <a:gd name="connsiteY0" fmla="*/ 224790 h 224790"/>
                        <a:gd name="connisteX1" fmla="*/ 0 w 375285"/>
                        <a:gd name="connsiteY1" fmla="*/ 0 h 224790"/>
                        <a:gd name="connisteX2" fmla="*/ 375285 w 375285"/>
                        <a:gd name="connsiteY2" fmla="*/ 171450 h 224790"/>
                        <a:gd name="connisteX3" fmla="*/ 203835 w 375285"/>
                        <a:gd name="connsiteY3" fmla="*/ 224790 h 224790"/>
                      </a:gdLst>
                      <a:ahLst/>
                      <a:cxnLst>
                        <a:cxn ang="0">
                          <a:pos x="connisteX0" y="connsiteY0"/>
                        </a:cxn>
                        <a:cxn ang="0">
                          <a:pos x="connisteX1" y="connsiteY1"/>
                        </a:cxn>
                        <a:cxn ang="0">
                          <a:pos x="connisteX2" y="connsiteY2"/>
                        </a:cxn>
                        <a:cxn ang="0">
                          <a:pos x="connisteX3" y="connsiteY3"/>
                        </a:cxn>
                      </a:cxnLst>
                      <a:rect l="l" t="t" r="r" b="b"/>
                      <a:pathLst>
                        <a:path w="375285" h="224790">
                          <a:moveTo>
                            <a:pt x="203835" y="224790"/>
                          </a:moveTo>
                          <a:lnTo>
                            <a:pt x="0" y="0"/>
                          </a:lnTo>
                          <a:lnTo>
                            <a:pt x="375285" y="171450"/>
                          </a:lnTo>
                          <a:lnTo>
                            <a:pt x="203835" y="224790"/>
                          </a:lnTo>
                          <a:close/>
                        </a:path>
                      </a:pathLst>
                    </a:custGeom>
                    <a:solidFill>
                      <a:srgbClr val="FCBF68"/>
                    </a:solidFill>
                    <a:ln>
                      <a:solidFill>
                        <a:srgbClr val="FCBF68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</p:grpSp>
            <p:sp>
              <p:nvSpPr>
                <p:cNvPr id="18" name="文本框 17"/>
                <p:cNvSpPr txBox="1"/>
                <p:nvPr/>
              </p:nvSpPr>
              <p:spPr>
                <a:xfrm>
                  <a:off x="10862" y="1023"/>
                  <a:ext cx="4227" cy="12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/>
                  <a:r>
                    <a:rPr lang="zh-CN" altLang="en-US" sz="44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汉仪雅酷黑W" panose="00020600040101010101" charset="-122"/>
                      <a:ea typeface="汉仪雅酷黑W" panose="00020600040101010101" charset="-122"/>
                    </a:rPr>
                    <a:t>第三部分</a:t>
                  </a:r>
                </a:p>
              </p:txBody>
            </p:sp>
          </p:grpSp>
          <p:sp>
            <p:nvSpPr>
              <p:cNvPr id="7" name="文本框 6"/>
              <p:cNvSpPr txBox="1"/>
              <p:nvPr/>
            </p:nvSpPr>
            <p:spPr>
              <a:xfrm>
                <a:off x="8370" y="3818"/>
                <a:ext cx="8245" cy="1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4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</a:rPr>
                  <a:t>寒假如何准备</a:t>
                </a: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9731" y="5961"/>
              <a:ext cx="3968" cy="824"/>
              <a:chOff x="6336" y="4369"/>
              <a:chExt cx="6637" cy="824"/>
            </a:xfrm>
          </p:grpSpPr>
          <p:sp>
            <p:nvSpPr>
              <p:cNvPr id="24" name="任意多边形 23"/>
              <p:cNvSpPr/>
              <p:nvPr/>
            </p:nvSpPr>
            <p:spPr>
              <a:xfrm flipH="1">
                <a:off x="6336" y="4383"/>
                <a:ext cx="6637" cy="794"/>
              </a:xfrm>
              <a:custGeom>
                <a:avLst/>
                <a:gdLst>
                  <a:gd name="adj" fmla="val 36106"/>
                  <a:gd name="maxAdj" fmla="*/ 100000 w ss"/>
                  <a:gd name="a" fmla="pin 0 adj maxAdj"/>
                  <a:gd name="x1" fmla="*/ ss a 100000"/>
                  <a:gd name="x2" fmla="+- r 0 x1"/>
                  <a:gd name="x3" fmla="*/ x2 1 2"/>
                  <a:gd name="dx" fmla="+- x2 0 x1"/>
                  <a:gd name="il" fmla="?: dx x1 l"/>
                  <a:gd name="ir" fmla="?: dx x2 r"/>
                </a:gdLst>
                <a:ahLst/>
                <a:cxnLst>
                  <a:cxn ang="3">
                    <a:pos x="x3" y="t"/>
                  </a:cxn>
                  <a:cxn ang="cd2">
                    <a:pos x="x1" y="vc"/>
                  </a:cxn>
                  <a:cxn ang="cd4">
                    <a:pos x="x3" y="b"/>
                  </a:cxn>
                  <a:cxn ang="0">
                    <a:pos x="r" y="vc"/>
                  </a:cxn>
                </a:cxnLst>
                <a:rect l="l" t="t" r="r" b="b"/>
                <a:pathLst>
                  <a:path w="6173" h="565">
                    <a:moveTo>
                      <a:pt x="0" y="0"/>
                    </a:moveTo>
                    <a:lnTo>
                      <a:pt x="6173" y="0"/>
                    </a:lnTo>
                    <a:lnTo>
                      <a:pt x="5969" y="283"/>
                    </a:lnTo>
                    <a:lnTo>
                      <a:pt x="6173" y="565"/>
                    </a:lnTo>
                    <a:lnTo>
                      <a:pt x="0" y="565"/>
                    </a:lnTo>
                    <a:lnTo>
                      <a:pt x="204" y="2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9EA3"/>
              </a:solidFill>
              <a:ln>
                <a:solidFill>
                  <a:srgbClr val="129EA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7410" y="4369"/>
                <a:ext cx="4489" cy="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2800" b="1">
                    <a:solidFill>
                      <a:schemeClr val="bg1"/>
                    </a:solidFill>
                    <a:latin typeface="汉仪粗简黑简" panose="00020600040101010101" charset="-122"/>
                    <a:ea typeface="汉仪粗简黑简" panose="00020600040101010101" charset="-122"/>
                  </a:rPr>
                  <a:t>PART-03</a:t>
                </a:r>
              </a:p>
            </p:txBody>
          </p:sp>
        </p:grpSp>
      </p:grpSp>
      <p:pic>
        <p:nvPicPr>
          <p:cNvPr id="32" name="图片 31" descr="12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38770" y="-113665"/>
            <a:ext cx="4253231" cy="5817235"/>
          </a:xfrm>
          <a:prstGeom prst="rect">
            <a:avLst/>
          </a:prstGeom>
        </p:spPr>
      </p:pic>
      <p:pic>
        <p:nvPicPr>
          <p:cNvPr id="33" name="图片 32" descr="12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20331" y="5261610"/>
            <a:ext cx="4344035" cy="906780"/>
          </a:xfrm>
          <a:prstGeom prst="rect">
            <a:avLst/>
          </a:prstGeom>
        </p:spPr>
      </p:pic>
      <p:pic>
        <p:nvPicPr>
          <p:cNvPr id="34" name="图片 33" descr="12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8441" y="5104767"/>
            <a:ext cx="4501515" cy="1136015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COMMONDATA" val="eyJjb3VudCI6MSwiaGRpZCI6Ijg1YmNiZDI1NzRmM2UxMDM2ZjBhZGVlYmJjZGFlNzQyIiwidXNlckNvdW50IjoxfQ=="/>
</p:tagLst>
</file>

<file path=ppt/theme/theme1.xml><?xml version="1.0" encoding="utf-8"?>
<a:theme xmlns:a="http://schemas.openxmlformats.org/drawingml/2006/main" name="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950</TotalTime>
  <Words>501</Words>
  <Application>Microsoft Office PowerPoint</Application>
  <PresentationFormat>宽屏</PresentationFormat>
  <Paragraphs>59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3" baseType="lpstr">
      <vt:lpstr>Calibri</vt:lpstr>
      <vt:lpstr>Calibri Light</vt:lpstr>
      <vt:lpstr>汉仪雅酷黑W</vt:lpstr>
      <vt:lpstr>等线</vt:lpstr>
      <vt:lpstr>华光彩云_CNKI</vt:lpstr>
      <vt:lpstr>汉仪粗简黑简</vt:lpstr>
      <vt:lpstr>汉仪中简黑简</vt:lpstr>
      <vt:lpstr>Wingdings</vt:lpstr>
      <vt:lpstr>Arial</vt:lpstr>
      <vt:lpstr>宋体</vt:lpstr>
      <vt:lpstr>第一PPT模板网-WWW.1PPT.COM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第一PPT模板网-WWW.1PPT.COM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lastModifiedBy>王 建宇</cp:lastModifiedBy>
  <cp:revision>8</cp:revision>
  <cp:lastPrinted>2022-08-24T10:34:33Z</cp:lastPrinted>
  <dcterms:created xsi:type="dcterms:W3CDTF">2022-08-24T10:34:33Z</dcterms:created>
  <dcterms:modified xsi:type="dcterms:W3CDTF">2023-01-03T07:40:44Z</dcterms:modified>
</cp:coreProperties>
</file>